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43405</c:v>
                </c:pt>
                <c:pt idx="1">
                  <c:v>43435</c:v>
                </c:pt>
                <c:pt idx="2">
                  <c:v>43466</c:v>
                </c:pt>
                <c:pt idx="3">
                  <c:v>43497</c:v>
                </c:pt>
                <c:pt idx="4">
                  <c:v>43525</c:v>
                </c:pt>
                <c:pt idx="5">
                  <c:v>43556</c:v>
                </c:pt>
                <c:pt idx="6">
                  <c:v>43586</c:v>
                </c:pt>
                <c:pt idx="7">
                  <c:v>43617</c:v>
                </c:pt>
                <c:pt idx="8">
                  <c:v>43647</c:v>
                </c:pt>
                <c:pt idx="9">
                  <c:v>43678</c:v>
                </c:pt>
                <c:pt idx="10">
                  <c:v>43709</c:v>
                </c:pt>
                <c:pt idx="11">
                  <c:v>43739</c:v>
                </c:pt>
                <c:pt idx="12">
                  <c:v>43770</c:v>
                </c:pt>
                <c:pt idx="13">
                  <c:v>43800</c:v>
                </c:pt>
                <c:pt idx="14">
                  <c:v>43831</c:v>
                </c:pt>
                <c:pt idx="15">
                  <c:v>43862</c:v>
                </c:pt>
                <c:pt idx="16">
                  <c:v>43891</c:v>
                </c:pt>
                <c:pt idx="17">
                  <c:v>43922</c:v>
                </c:pt>
                <c:pt idx="18">
                  <c:v>43952</c:v>
                </c:pt>
                <c:pt idx="19">
                  <c:v>43983</c:v>
                </c:pt>
                <c:pt idx="20">
                  <c:v>44013</c:v>
                </c:pt>
                <c:pt idx="21">
                  <c:v>44044</c:v>
                </c:pt>
                <c:pt idx="22">
                  <c:v>44075</c:v>
                </c:pt>
                <c:pt idx="23">
                  <c:v>44105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8855</c:v>
                </c:pt>
                <c:pt idx="11">
                  <c:v>17445</c:v>
                </c:pt>
                <c:pt idx="12">
                  <c:v>21674</c:v>
                </c:pt>
                <c:pt idx="13">
                  <c:v>9025</c:v>
                </c:pt>
                <c:pt idx="14">
                  <c:v>13277</c:v>
                </c:pt>
                <c:pt idx="15">
                  <c:v>14285</c:v>
                </c:pt>
                <c:pt idx="16">
                  <c:v>18682</c:v>
                </c:pt>
                <c:pt idx="17">
                  <c:v>16417</c:v>
                </c:pt>
                <c:pt idx="18">
                  <c:v>18788</c:v>
                </c:pt>
                <c:pt idx="19">
                  <c:v>18502</c:v>
                </c:pt>
                <c:pt idx="20">
                  <c:v>12723</c:v>
                </c:pt>
                <c:pt idx="21">
                  <c:v>21258</c:v>
                </c:pt>
                <c:pt idx="22">
                  <c:v>28075</c:v>
                </c:pt>
                <c:pt idx="23">
                  <c:v>20603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FD-4CF9-AD02-803BB3452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040160"/>
        <c:axId val="46039504"/>
      </c:lineChart>
      <c:dateAx>
        <c:axId val="4604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39504"/>
        <c:crosses val="autoZero"/>
        <c:auto val="1"/>
        <c:lblOffset val="100"/>
        <c:baseTimeUnit val="months"/>
      </c:dateAx>
      <c:valAx>
        <c:axId val="4603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4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B44C1-68D5-4E08-9621-E17093AA2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over Time | wdrdoku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2314A-FA66-4488-AF05-A753ECED0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544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8E10E-5BA9-4EBF-A924-364ABFA63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11/01/2018 - 10/31/2020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23EE6-6CB5-4574-BB19-F2C0DB05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29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over Time | wdrdoku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over Time | wdrdoku</dc:title>
  <dc:creator>Frederik Peiniger</dc:creator>
  <cp:lastModifiedBy>Frederik Peiniger</cp:lastModifiedBy>
  <cp:revision>1</cp:revision>
  <dcterms:created xsi:type="dcterms:W3CDTF">2020-11-02T16:57:40Z</dcterms:created>
  <dcterms:modified xsi:type="dcterms:W3CDTF">2020-11-02T16:57:46Z</dcterms:modified>
</cp:coreProperties>
</file>