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99BF-430C-B80E-5626A18AA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63976"/>
        <c:axId val="304061352"/>
      </c:lineChart>
      <c:catAx>
        <c:axId val="30406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61352"/>
        <c:crosses val="autoZero"/>
        <c:auto val="1"/>
        <c:lblAlgn val="ctr"/>
        <c:lblOffset val="100"/>
        <c:noMultiLvlLbl val="0"/>
      </c:catAx>
      <c:valAx>
        <c:axId val="30406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6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F993-A505-4BD3-9C1C-733B305E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 Total Interactions | Servicezeit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9D1C7E-4902-4676-A422-FCD9A6D72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430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FAC83-26B4-49DE-A34E-07F5C1DC2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01.01.2020 - 31.08.2020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D8F56-FEDF-41F1-84F5-0BDC088A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79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 Total Interactions | Servicezeit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 Total Interactions | Servicezeit</dc:title>
  <dc:creator>Frederik Peiniger</dc:creator>
  <cp:lastModifiedBy>Frederik Peiniger</cp:lastModifiedBy>
  <cp:revision>1</cp:revision>
  <dcterms:created xsi:type="dcterms:W3CDTF">2020-09-17T10:53:16Z</dcterms:created>
  <dcterms:modified xsi:type="dcterms:W3CDTF">2020-09-17T10:53:21Z</dcterms:modified>
</cp:coreProperties>
</file>