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165D-04B5-4778-B46C-93275FB8B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01.2.34. WDR Lokalzeiten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849C7-ADF3-4B91-9F2E-0C65E38A5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869933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95835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04248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109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74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17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817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182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0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0.037157999726204 %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7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9.0293939334676 %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99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0.062581894275712 %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5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0.095828525609685 %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36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0.066493262667944 %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7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0.003911368392232 %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44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0.001955684196116 %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4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3.7705591301117 %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74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5.8279389044257 %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51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9.0567735122132 %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68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32F11-DFD9-4E7A-857C-BEA7ACEEF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0966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62F2-5323-44C3-872D-8DC57C57A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01.2.34. WDR Lokalzeiten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FE436-BCCA-492C-A1CC-89B39BB25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041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6343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95496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973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071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022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860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973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5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0.050847789099016 %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9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10.809066551933 %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5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13.026812430329 %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4.2966381788669 %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2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3.7940273404651 %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12.535935697104 %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1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0.12516378855142 %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0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13.474664111239 %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3585952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4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9.2406078266482 %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06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4.4961179668707 %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47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CDFDD-C340-491B-9A9A-99F17EE11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6464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F666-25B2-45F5-8191-B658B43A2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01.2.34. WDR Lokalzeiten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0D127-3659-4B06-AA0C-9AD97A3AF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135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95900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35541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58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03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092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483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175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9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Aachen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0.17992294604267 %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4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9.3679772026968 %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78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13.985357829623 %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4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11.726478697032 %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3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10.756898269351 %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49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47303-2378-45DD-B77D-2D58A9EE0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758365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362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 Demographics Table | 01.2.34. WDR Lokalzeiten - 1 of 3</vt:lpstr>
      <vt:lpstr>Facebook Fan Demographics Table | 01.2.34. WDR Lokalzeiten - 2 of 3</vt:lpstr>
      <vt:lpstr>Facebook Fan Demographics Table | 01.2.34. WDR Lokalzeiten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Table | 01.2.34. WDR Lokalzeiten - 1 of 3</dc:title>
  <dc:creator>Frederik Peiniger</dc:creator>
  <cp:lastModifiedBy>Frederik Peiniger</cp:lastModifiedBy>
  <cp:revision>1</cp:revision>
  <dcterms:created xsi:type="dcterms:W3CDTF">2020-08-25T16:54:43Z</dcterms:created>
  <dcterms:modified xsi:type="dcterms:W3CDTF">2020-08-25T16:56:02Z</dcterms:modified>
</cp:coreProperties>
</file>