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5504-4ACE-9756-7DAB5CFD2F7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5504-4ACE-9756-7DAB5CFD2F7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5504-4ACE-9756-7DAB5CFD2F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18784"/>
        <c:axId val="45516160"/>
      </c:lineChart>
      <c:catAx>
        <c:axId val="4551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6160"/>
        <c:crosses val="autoZero"/>
        <c:auto val="1"/>
        <c:lblAlgn val="ctr"/>
        <c:lblOffset val="100"/>
        <c:noMultiLvlLbl val="0"/>
      </c:catAx>
      <c:valAx>
        <c:axId val="4551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46D6E-435C-4A3B-849C-493AC8075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09. Auswertung12082020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4494A8-E7B7-4335-8493-359FC149C9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8448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DBF14-E9B7-4B6F-8300-91A156A872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BA308-1EDD-4168-8B23-7CC010CA3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064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09. Auswertung12082020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09. Auswertung12082020</dc:title>
  <dc:creator>Frederik Peiniger</dc:creator>
  <cp:lastModifiedBy>Frederik Peiniger</cp:lastModifiedBy>
  <cp:revision>1</cp:revision>
  <dcterms:created xsi:type="dcterms:W3CDTF">2020-08-13T12:33:10Z</dcterms:created>
  <dcterms:modified xsi:type="dcterms:W3CDTF">2020-08-13T12:33:14Z</dcterms:modified>
</cp:coreProperties>
</file>