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B0443-B035-4FD8-A09E-AE1C4F429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09. DokumntarischeFormate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47899-25A9-4194-9226-04DEB0E15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468624"/>
              </p:ext>
            </p:extLst>
          </p:nvPr>
        </p:nvGraphicFramePr>
        <p:xfrm>
          <a:off x="457200" y="1731963"/>
          <a:ext cx="781812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03551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28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022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6898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3782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086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609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1437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040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944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998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50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9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347761506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1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91908247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52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7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49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B79D9-5150-4303-94BA-D18B0A232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01.01.2020 - 31.03.2020</a:t>
            </a:r>
          </a:p>
        </p:txBody>
      </p:sp>
    </p:spTree>
    <p:extLst>
      <p:ext uri="{BB962C8B-B14F-4D97-AF65-F5344CB8AC3E}">
        <p14:creationId xmlns:p14="http://schemas.microsoft.com/office/powerpoint/2010/main" val="3295584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Key Metrics Table | 09. DokumntarischeFormate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09. DokumntarischeFormate</dc:title>
  <dc:creator>Frederik Peiniger</dc:creator>
  <cp:lastModifiedBy>Frederik Peiniger</cp:lastModifiedBy>
  <cp:revision>1</cp:revision>
  <dcterms:created xsi:type="dcterms:W3CDTF">2020-08-11T08:51:06Z</dcterms:created>
  <dcterms:modified xsi:type="dcterms:W3CDTF">2020-08-11T08:51:20Z</dcterms:modified>
</cp:coreProperties>
</file>