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Sheet1!$A$2:$A$39</c:f>
            </c:multiLvlStrRef>
          </c:cat>
          <c:val>
            <c:numRef>
              <c:f>Sheet1!$B$2:$B$39</c:f>
            </c:numRef>
          </c:val>
          <c:extLst>
            <c:ext xmlns:c16="http://schemas.microsoft.com/office/drawing/2014/chart" uri="{C3380CC4-5D6E-409C-BE32-E72D297353CC}">
              <c16:uniqueId val="{00000000-724A-4F5A-9EA5-F24EC34986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855104"/>
        <c:axId val="299854448"/>
      </c:barChart>
      <c:catAx>
        <c:axId val="299855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54448"/>
        <c:crosses val="autoZero"/>
        <c:auto val="1"/>
        <c:lblAlgn val="ctr"/>
        <c:lblOffset val="100"/>
        <c:noMultiLvlLbl val="0"/>
      </c:catAx>
      <c:valAx>
        <c:axId val="29985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5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44816-4A91-4FB0-ADF1-6E9F8B2CF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Total Impressions  | 01 Offizielle WDR Angebote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E845F4-555C-4C2B-B268-051247C0B1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1727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12280-AB07-4BF2-94D2-FD8C820C9A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F2A28-5C37-4D80-9014-C286F1FDB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6325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Total Impressions  | 01 Offizielle WDR Angebote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Total Impressions  | 01 Offizielle WDR Angebote</dc:title>
  <dc:creator>Frederik Peiniger</dc:creator>
  <cp:lastModifiedBy>Frederik Peiniger</cp:lastModifiedBy>
  <cp:revision>1</cp:revision>
  <dcterms:created xsi:type="dcterms:W3CDTF">2020-08-06T13:48:05Z</dcterms:created>
  <dcterms:modified xsi:type="dcterms:W3CDTF">2020-08-06T13:48:10Z</dcterms:modified>
</cp:coreProperties>
</file>