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4" r:id="rId28"/>
    <p:sldId id="285" r:id="rId29"/>
    <p:sldId id="286" r:id="rId30"/>
    <p:sldId id="287" r:id="rId31"/>
    <p:sldId id="288" r:id="rId32"/>
    <p:sldId id="290" r:id="rId33"/>
    <p:sldId id="291" r:id="rId34"/>
    <p:sldId id="292" r:id="rId35"/>
    <p:sldId id="294" r:id="rId36"/>
    <p:sldId id="295" r:id="rId37"/>
    <p:sldId id="296" r:id="rId3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85ED1-838D-4AFF-BB2B-7427A11662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Proko-Zulieferung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CDBC44-8EED-4743-A25B-21A7C9C0353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Westdeutscher Rundfunk Köln</a:t>
            </a:r>
          </a:p>
        </p:txBody>
      </p:sp>
    </p:spTree>
    <p:extLst>
      <p:ext uri="{BB962C8B-B14F-4D97-AF65-F5344CB8AC3E}">
        <p14:creationId xmlns:p14="http://schemas.microsoft.com/office/powerpoint/2010/main" val="3714402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ADF7EF-867E-4A6F-9F12-F2BFDE564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 Offizielle WDR Angebote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4CC2AD-AE49-407D-B7F1-A21FED8AB5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0642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385868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44454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8049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87021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4578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7309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97643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1975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2515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0186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521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2877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8330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54324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0063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10751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5589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445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6314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402714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1868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4700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6210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7993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201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0D32DC-84F6-4DCB-8280-068FCD5404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2380535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BC452-D7D2-4378-994F-AD4633BC6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 Offizielle WDR Angebote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AC4C02-B608-45FD-87AF-57384747AE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5871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4239872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1249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081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4991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07080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86332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7171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18318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77276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5322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20547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2432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6579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6830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00341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47287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5033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17258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1794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0278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68762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8890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3718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530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7553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47C5D0-85C9-4126-B1C3-082E26E097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40422528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49DB7-C27D-42DB-B690-C5DC4AEB9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 Offizielle WDR Angebote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EF346E-E321-455D-ACBA-7E5245DF9E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445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238090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3083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32592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16567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49562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56352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32857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45008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77988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0975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77640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71445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46713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45064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4165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39574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08630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8283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563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07635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9140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5675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795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6262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WDRforyou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5935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7B6035-35E2-4455-9C70-944E6B96B7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38945891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31A58-3C10-433B-BB3A-4E8420BB4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 Offizielle WDR Angebote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B8FA2E-0E8E-43A8-9F22-68CDD7FAE9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3327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60925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1042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741007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5156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8793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31832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7829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8712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1734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00397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50936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6562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95483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33432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5813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4051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4577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86701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6566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75669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9672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63623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9700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966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61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B1118B-8282-4121-BBA6-81BDDC8391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1361335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18C26-1EB6-432F-8CD5-90BFA5540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 Offizielle WDR Angebote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71A6C2-4F94-469E-A431-61BD6958BF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34625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3963998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3877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69758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44349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1276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154672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8675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1060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39687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6073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29333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0419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2697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22934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96690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3689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0467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79063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10498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8835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55659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16407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67057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652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Tiere suchen ein Zuhause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5477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B32856-3282-434F-BF1C-E5C2E08BE1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15706249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DE4C9-C9BB-4496-B82C-F10D2B299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 Offizielle WDR Angebote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E13442-E52D-46FF-A637-844BA580A5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421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649963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45433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746464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8783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0141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613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4133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7885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5639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8634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19673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8195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1521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1721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89324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60672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28789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9138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8035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8837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69073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65247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8697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874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 Sendung mit der Maus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302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0E7EFD-9E50-42E8-A6E3-D9125EA443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2618649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7B981-75BB-4FE2-B9FE-F0E4762C0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 Offizielle WDR Angebote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486B8C-6CD8-447D-A420-F52FEA7374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9754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573890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4765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6783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25398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5928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33803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7442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25680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5817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1138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3301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9479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6468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2145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316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2316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5779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4366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5300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83525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9533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0245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9107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45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Zeiglers wunderbare Welt des Fußballs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2632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B35EC0-8E68-480F-8C16-CCF49613FB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3291362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77558-DFE5-4BAA-BCB9-2A0C4A472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 Offizielle WDR Angebote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2D6F21-3425-4C3C-8C3D-91E9C6195B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86757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4026655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2241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1662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945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4703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28310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19903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4510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59981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6953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5676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4187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9555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4074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99167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35724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43267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9350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71380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53478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0297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0881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1674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1878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241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5EB3C7-8FF7-4392-9AE4-151CFBA35F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27391943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DA129-DDC4-4573-9721-CD8FAD247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 Offizielle WDR Angebote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3CF5A3-DD52-4FF0-9B7C-8A85D291A5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8167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964967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3573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15433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10191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625969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3115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41692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143272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3493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4470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39460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04058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845291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5404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04837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61544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5720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04003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647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36438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5128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9916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2952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92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Weltspiegel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8772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C137BF-1842-462A-9EF9-28D757E127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27125473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353D5-89A0-4B26-A190-2A11B6800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 Offizielle WDR Angebote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03FE4A-CD4A-47D8-90B7-A7CE6D0CB6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6286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35660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36659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1815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00842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1734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6358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45166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47065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1711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9767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4914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1430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77074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66369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3987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0979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5049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20511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5818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5121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89561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35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9234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95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Aktuelle Stunde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9523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5EEF3A-1537-4C6D-9B6B-4DE379A7DF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211127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83B39-BED2-4460-90E6-C5CA9EF2A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 Offizielle WDR Angebote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E4A4B8-0215-49FA-8F1E-35B3A86048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6926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577092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4380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878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0189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52478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20048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5795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38964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5841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7690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99406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60848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3970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44672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45663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44788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38534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9345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51101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09716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46326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59325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5499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070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231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CD2572-30F7-4D0C-A7F2-B731F9D240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33755960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150EF-BA4F-4164-A596-463DF510C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 Offizielle WDR Angebote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362080-61B8-41DB-B43A-EB8A840EA1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7925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7432227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2459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12279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27915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25570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32826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833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27411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4369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68050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4790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02791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1212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41086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9877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2985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138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4586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75272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98574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25400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328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91800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5411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Torsten Sträter: Sträter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1.7258 %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4293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92803A-48AF-4D3F-8C39-2DF5140CDE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4512396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AF048-7B2A-41D1-9933-1F8C0D4BF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 Offizielle WDR Angebote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65B0E2-EAE7-448F-A85C-A4B2605E14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3166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855934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1537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74280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8659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219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07530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4595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249121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51012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29280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376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5066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5354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0236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969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6739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1504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929546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031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9544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78344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939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6860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373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hart aber fair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4276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7508A-DA29-4875-BD31-82E572998A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1175062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7760F-3002-479A-AA86-D32023F4E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 Offizielle WDR Angebote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B02DA2-CC0B-49CE-85DC-BD5441D6DA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4596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957055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44647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497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70363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65103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7294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07484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7845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59415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7276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28567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7254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89063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174156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32719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5007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0811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86372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84660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28917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4322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1708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44774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213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548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299334-0170-4014-A71E-F639F3AFA5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3736944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76E83-B829-40A9-B198-705D732C3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 Offizielle WDR Angebote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6F30CA-E666-48BC-8B8F-15D73C1146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6156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417504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0184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523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6316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5982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63442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34676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6597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5880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48325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9259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819124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2985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39533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9588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3338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94919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54550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6324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971858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56646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0040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7790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542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Köln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5581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F624C2-3F16-428A-A5A1-D394898810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4742203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72092-1AF1-4A9C-86FE-3E4371291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 Offizielle WDR Angebote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76AE5E-7200-4CB0-A2EE-E743CEF50F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6261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0007671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0749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7589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45151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9794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94447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3817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2901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3112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488809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9318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13979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16898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55419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73663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3672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2533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451545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94588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73714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22261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15689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2715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070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487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76BBA8-69F0-403A-B6BC-D0568EB069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24335944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D3563-EBB1-40E1-BD7C-D8264807C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 Offizielle WDR Angebote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F8BACD-6227-4EBD-A64A-05060DB1E4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0374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40605286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86682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42687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76767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94050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77928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07571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4184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21330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2903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3664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0186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14572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04867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0935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42146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3720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38593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18578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6839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54958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865093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6808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309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Frau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030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7D558-FF6B-4562-B1FB-F0A8BB59B7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352316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60939-8537-4CBC-A45D-CA8C892C8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 Offizielle WDR Angebote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44ABCC-1C6C-4B7D-AB8D-28414832DF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7620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690789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07658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1973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7352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6693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99723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26777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68968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08270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95985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1608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0515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9105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18264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683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44255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22433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1062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08395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07339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25735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23181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690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416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Dortmund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6107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72376-A52F-4C89-901C-59739D876F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4496065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9CA8D-48E7-4CB0-9899-2E6212655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 Offizielle WDR Angebote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1FD7B5-0316-4948-9725-345C953B3E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57903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597334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7013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51253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5436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88319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42922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7122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21635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1698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7169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84038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18739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09813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76421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13039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2768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3496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68839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103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66507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15726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1022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1133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340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Duisburg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578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3832F4-2518-4492-A94D-E52B0EBF99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19379147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106BB-BA7B-4AF8-A9AC-857116388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 Offizielle WDR Angebote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386688-E80D-4428-B502-D705C05D7D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241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4195198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9005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4167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11412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9844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28933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127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7109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7763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581507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03377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0416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9554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36606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171272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11436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73657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1079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99131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32871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66421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6146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73323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188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 Morgenmagazin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904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85B404-D58A-41DE-8BF7-2127EB967C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19831410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889A0-C92D-41EB-A0DA-F8CC0E3999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 Offizielle WDR Angebote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6E4226-810A-4753-87F1-EF7B3D1B17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8690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3440717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56861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80517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940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90247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96469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132685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35803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14767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883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529011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5537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621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6429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42885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65835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92316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07061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89688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57748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3266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05916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29720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561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aus Bonn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332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6AA71-459A-4331-A067-30BABDA188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39149509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00F99-2397-40A8-81BF-23F38FB14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 Offizielle WDR Angebote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28774B-2E48-44DF-AAE1-FD8E6FCBEF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3866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881773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61084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55841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09380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38150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341247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83974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53952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961422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9727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7735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78964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5528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95374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91447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14176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396379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10253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997881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129725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27935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1822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41157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063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Heimathäppchen – Land &amp; Lecker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58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87BE0-6758-4EEC-82A6-9FCA1E1A6F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32266684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3B431-5A41-46BD-9E8F-A78744BE7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 Offizielle WDR Angebote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FF4043-09A6-4BF6-A1B0-6133D04E99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68041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897855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39262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0916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4443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5908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79859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68145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95059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55103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1540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164184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1086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3936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16080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7447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7617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57040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0532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734711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9194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87097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02829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5736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095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Ruhr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859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D3C5B3-94F1-4A34-AEAB-74C1EC8D81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42782414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1A8FD-2844-486D-BD92-BEDA29E74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 Offizielle WDR Angebote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82CBC6-69A5-4D49-8189-853E628BB4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7372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2342205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9161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169465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74067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39983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28904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19760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463029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11013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62129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71626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9350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88013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69423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1822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762896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646919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6180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373235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47015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2907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91445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2150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8619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Lokalzeit Bergisches 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034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71E812-D243-46D3-A5A3-88E30C157E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25671490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DD4EE-897E-42A0-8786-1385D2C6C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01 Offizielle WDR Angebote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C53F5F-6F47-4FCD-8171-F23D00C71A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6874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5">
                  <a:extLst>
                    <a:ext uri="{9D8B030D-6E8A-4147-A177-3AD203B41FA5}">
                      <a16:colId xmlns:a16="http://schemas.microsoft.com/office/drawing/2014/main" val="1838061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7776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5325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00859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41301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9163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41525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7246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77581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90012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677418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46699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2531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83686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05734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47025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38336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5203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04561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5388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2473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63157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181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594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1.5756 %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114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95E133-B4EE-4499-B6B1-7A5ED8284A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11554521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3B4F0-9AE5-4147-A279-77E3D0313E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Key Metrics Table | 01 Offizielle WDR Angebote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286171-C0AD-4BF5-BE54-B6BEEEED32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8674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44033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50431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8232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06095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14175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2758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87369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71299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11881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20098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7951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90390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95395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52319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479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601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565597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1297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aktuell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657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Zeiglers wWdF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538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266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E286D0-1916-4FFE-A055-5C941571C7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35778975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08A67-E47E-44B4-ADA4-28C2E6B25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Key Metrics Table | 01 Offizielle WDR Angebote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0E66B8-B489-4C68-B94C-EFF3F08A2F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6217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999838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18961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85146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0270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65451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222834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486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53960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89092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72111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5708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1116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98045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91021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395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Aktuelle Stunde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557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 Morgenmagazin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2699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hart aber fair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3153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Sendung mit der Maus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501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4575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7EBFF1-96B7-4ADB-BB6D-F669D4913B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16309488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CFDE7-0F75-476D-AE0A-10AAB7DBD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Key Metrics Table | 01 Offizielle WDR Angebote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BE05A1-A4D4-43C5-A45F-63ED992EE6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82214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7851164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04485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59640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73987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4640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47124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00872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21760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33019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68285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03853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37767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89785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8621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4792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Maischberger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8438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Weltspiegel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673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330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one 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334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934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E34589-E43D-48E4-A129-84D129F86E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24076053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3F2DB-5B1E-4CAA-8C0A-7711C8229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Key Metrics Table | 01 Offizielle WDR Angebote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20428B-1DFB-44F6-8F8D-959A08C258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9703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9815177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47986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13638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6236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08100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025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74360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1260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19454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32514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35547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97851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59791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9205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650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620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556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 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153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467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Investigativ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393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739548-B3A4-42E0-8DC0-506EC6CB4A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36255626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B56D7-82C1-4847-84C8-AD6F51C5B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Twitter Key Metrics Table | 01 Offizielle WDR Angebote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75876F-7131-4721-BC07-5C2AC6AA88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2172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2506076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54421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79119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22258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72528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18288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5935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7445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22285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35266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976838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72352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93689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6621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930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docupy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529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 Washington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0.1780 %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9979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889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Presseclub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1.9404 %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161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 Warschau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669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F04C96-2505-46EC-8EF9-1AD103E60A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30962292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50A6F-1E9A-4053-AC6C-83D1CBCB6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01 Offizielle WDR Angebote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09CF28-9E2E-4696-9824-966CF11F06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3379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1885999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6764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0867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8941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7311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5705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681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600972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7125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8611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675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quarks.de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023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1.6155 %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71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1.8618 %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131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tieresucheneinzuhause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57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maedelsabende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3.9735 %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183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3.9758 %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089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564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weltspiegel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28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glanzundnatur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3.2983 %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558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aktuellestunde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2701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E1728D-D296-405D-B6B1-B848A374D2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42459466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529C8-7B9E-440C-8281-6D48ED8D5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01 Offizielle WDR Angebote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E79559-C54B-4063-9EE7-C13FE3F653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26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9503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3774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212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63712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9720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0529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80059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4228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23287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54500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4475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zwwdf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2.4261 %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3473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429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wdrforyou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1.5593 %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313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markt.wdr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6.9496 %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277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hierundheute_wdr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115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diemitdenpferden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9.0122 %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479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heimathaeppchen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68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beautyquarks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3.1670 %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97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ardmoma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384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cosmo_ard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1068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9C7295-6321-46C1-BE37-AC3BC9D108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23895783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03D66-AC51-408F-8FDC-F29BBF544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01 Offizielle WDR Angebote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6E38A0-E4DE-47E1-818F-6FC2C848DC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1455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157092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9318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1772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3081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9055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3181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50767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6361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8157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2351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095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monitor.wdr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2598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2.1395 %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62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wdrjeck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3.4622 %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290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wdr5politisch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1.9223 %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76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reporter.offiziell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2.0613 %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099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DBA919-23A3-4B14-936C-4A2D5BDC85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29831238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F22AF-503E-44C4-A98A-7109ED50B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01 Offizielle WDR Angebote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5C7284-8EE1-41B5-9B71-41D40142B9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5386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1558333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6921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10509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9135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2784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6250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6535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3539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59899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3486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8473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841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13789878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102363859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391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10492343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125673037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135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4459670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21260583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022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3439043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23977687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662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3187536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26356607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25.86 %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711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Reisen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2803917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50707505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507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Rockpalast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22789656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19.75 %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006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Comedy &amp; Satire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6018933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494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233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2CBA0D-BA93-46DD-A091-C145569896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2468537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A370A-ABF5-4A7D-9CF2-B4FE9A0FF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01 Offizielle WDR Angebote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7410A7-53B2-4952-965F-FD3177D95C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3780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5559804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68969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75396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26292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445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760506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1490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56051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3972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4481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59983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1755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Weltspiegel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6510003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160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aktuell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1620589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9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Zeiglers wunderbare Welt des Fußballs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2181206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842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Comedy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6088559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2258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WDRforyou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1334640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268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1044937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42.13 %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8966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Monitor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638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BIG BAND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889341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23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WDR Klassik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984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maischberger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0355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1AA0E-9482-48B7-8AC9-467C29AEDB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130241429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3D194-7E14-49D9-A16D-6A9C5FF6F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01 Offizielle WDR Angebote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F5DC90-72AD-422B-986D-A07505E7D4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8614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427636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07204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59210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84832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981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4283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4938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3149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09953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05337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2383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1233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docupy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364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 Müsste 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896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Glanz&amp;Natur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7514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65D0D4-4424-44D5-88E9-462BB934BD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01.07.2020 - 31.07.2020</a:t>
            </a:r>
          </a:p>
        </p:txBody>
      </p:sp>
    </p:spTree>
    <p:extLst>
      <p:ext uri="{BB962C8B-B14F-4D97-AF65-F5344CB8AC3E}">
        <p14:creationId xmlns:p14="http://schemas.microsoft.com/office/powerpoint/2010/main" val="40587583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12</TotalTime>
  <Words>3287</Words>
  <Application>Microsoft Office PowerPoint</Application>
  <PresentationFormat>On-screen Show (4:3)</PresentationFormat>
  <Paragraphs>2193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0" baseType="lpstr">
      <vt:lpstr>Arial</vt:lpstr>
      <vt:lpstr>Calibri</vt:lpstr>
      <vt:lpstr>quintly_template</vt:lpstr>
      <vt:lpstr>Proko-Zulieferung</vt:lpstr>
      <vt:lpstr>Facebook Key Metrics Table | 01 Offizielle WDR Angebote - 1 of 25</vt:lpstr>
      <vt:lpstr>Facebook Key Metrics Table | 01 Offizielle WDR Angebote - 2 of 25</vt:lpstr>
      <vt:lpstr>Facebook Key Metrics Table | 01 Offizielle WDR Angebote - 3 of 25</vt:lpstr>
      <vt:lpstr>Facebook Key Metrics Table | 01 Offizielle WDR Angebote - 4 of 25</vt:lpstr>
      <vt:lpstr>Facebook Key Metrics Table | 01 Offizielle WDR Angebote - 5 of 25</vt:lpstr>
      <vt:lpstr>Facebook Key Metrics Table | 01 Offizielle WDR Angebote - 6 of 25</vt:lpstr>
      <vt:lpstr>Facebook Key Metrics Table | 01 Offizielle WDR Angebote - 7 of 25</vt:lpstr>
      <vt:lpstr>Facebook Key Metrics Table | 01 Offizielle WDR Angebote - 8 of 25</vt:lpstr>
      <vt:lpstr>Facebook Key Metrics Table | 01 Offizielle WDR Angebote - 9 of 25</vt:lpstr>
      <vt:lpstr>Facebook Key Metrics Table | 01 Offizielle WDR Angebote - 10 of 25</vt:lpstr>
      <vt:lpstr>Facebook Key Metrics Table | 01 Offizielle WDR Angebote - 11 of 25</vt:lpstr>
      <vt:lpstr>Facebook Key Metrics Table | 01 Offizielle WDR Angebote - 12 of 25</vt:lpstr>
      <vt:lpstr>Facebook Key Metrics Table | 01 Offizielle WDR Angebote - 13 of 25</vt:lpstr>
      <vt:lpstr>Facebook Key Metrics Table | 01 Offizielle WDR Angebote - 14 of 25</vt:lpstr>
      <vt:lpstr>Facebook Key Metrics Table | 01 Offizielle WDR Angebote - 15 of 25</vt:lpstr>
      <vt:lpstr>Facebook Key Metrics Table | 01 Offizielle WDR Angebote - 16 of 25</vt:lpstr>
      <vt:lpstr>Facebook Key Metrics Table | 01 Offizielle WDR Angebote - 17 of 25</vt:lpstr>
      <vt:lpstr>Facebook Key Metrics Table | 01 Offizielle WDR Angebote - 18 of 25</vt:lpstr>
      <vt:lpstr>Facebook Key Metrics Table | 01 Offizielle WDR Angebote - 19 of 25</vt:lpstr>
      <vt:lpstr>Facebook Key Metrics Table | 01 Offizielle WDR Angebote - 20 of 25</vt:lpstr>
      <vt:lpstr>Facebook Key Metrics Table | 01 Offizielle WDR Angebote - 21 of 25</vt:lpstr>
      <vt:lpstr>Facebook Key Metrics Table | 01 Offizielle WDR Angebote - 22 of 25</vt:lpstr>
      <vt:lpstr>Facebook Key Metrics Table | 01 Offizielle WDR Angebote - 23 of 25</vt:lpstr>
      <vt:lpstr>Facebook Key Metrics Table | 01 Offizielle WDR Angebote - 24 of 25</vt:lpstr>
      <vt:lpstr>Facebook Key Metrics Table | 01 Offizielle WDR Angebote - 25 of 25</vt:lpstr>
      <vt:lpstr>Twitter Key Metrics Table | 01 Offizielle WDR Angebote - 1 of 5</vt:lpstr>
      <vt:lpstr>Twitter Key Metrics Table | 01 Offizielle WDR Angebote - 2 of 5</vt:lpstr>
      <vt:lpstr>Twitter Key Metrics Table | 01 Offizielle WDR Angebote - 3 of 5</vt:lpstr>
      <vt:lpstr>Twitter Key Metrics Table | 01 Offizielle WDR Angebote - 4 of 5</vt:lpstr>
      <vt:lpstr>Twitter Key Metrics Table | 01 Offizielle WDR Angebote - 5 of 5</vt:lpstr>
      <vt:lpstr>Instagram Key Metrics Table | 01 Offizielle WDR Angebote - 1 of 3</vt:lpstr>
      <vt:lpstr>Instagram Key Metrics Table | 01 Offizielle WDR Angebote - 2 of 3</vt:lpstr>
      <vt:lpstr>Instagram Key Metrics Table | 01 Offizielle WDR Angebote - 3 of 3</vt:lpstr>
      <vt:lpstr>Youtube Private Key Metrics Table | 01 Offizielle WDR Angebote - 1 of 3</vt:lpstr>
      <vt:lpstr>Youtube Private Key Metrics Table | 01 Offizielle WDR Angebote - 2 of 3</vt:lpstr>
      <vt:lpstr>Youtube Private Key Metrics Table | 01 Offizielle WDR Angebote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Proko-Zulieferung</dc:title>
  <dc:creator>Frederik Peiniger</dc:creator>
  <cp:lastModifiedBy>Frederik Peiniger</cp:lastModifiedBy>
  <cp:revision>2</cp:revision>
  <dcterms:created xsi:type="dcterms:W3CDTF">2020-08-03T14:36:10Z</dcterms:created>
  <dcterms:modified xsi:type="dcterms:W3CDTF">2020-08-03T14:48:32Z</dcterms:modified>
</cp:coreProperties>
</file>