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5694</c:v>
                </c:pt>
                <c:pt idx="1">
                  <c:v>1753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1-439B-94C6-1D05902D75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3462</c:v>
                </c:pt>
                <c:pt idx="1">
                  <c:v>1275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E1-439B-94C6-1D05902D75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2834</c:v>
                </c:pt>
                <c:pt idx="1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E1-439B-94C6-1D05902D75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2270</c:v>
                </c:pt>
                <c:pt idx="1">
                  <c:v>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E1-439B-94C6-1D05902D75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1667</c:v>
                </c:pt>
                <c:pt idx="1">
                  <c:v>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E1-439B-94C6-1D05902D75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1143</c:v>
                </c:pt>
                <c:pt idx="1">
                  <c:v>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E1-439B-94C6-1D05902D755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1131</c:v>
                </c:pt>
                <c:pt idx="1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1E1-439B-94C6-1D05902D755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986</c:v>
                </c:pt>
                <c:pt idx="1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1E1-439B-94C6-1D05902D755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Sheet1!$J$2:$J$3</c:f>
              <c:numCache>
                <c:formatCode>General</c:formatCode>
                <c:ptCount val="2"/>
                <c:pt idx="0">
                  <c:v>413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1E1-439B-94C6-1D05902D755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Sheet1!$K$2:$K$3</c:f>
              <c:numCache>
                <c:formatCode>General</c:formatCode>
                <c:ptCount val="2"/>
                <c:pt idx="0">
                  <c:v>374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1E1-439B-94C6-1D05902D755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Sheet1!$L$2:$L$3</c:f>
              <c:numCache>
                <c:formatCode>General</c:formatCode>
                <c:ptCount val="2"/>
                <c:pt idx="0">
                  <c:v>282</c:v>
                </c:pt>
                <c:pt idx="1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1E1-439B-94C6-1D05902D755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Sheet1!$M$2:$M$3</c:f>
              <c:numCache>
                <c:formatCode>General</c:formatCode>
                <c:ptCount val="2"/>
                <c:pt idx="0">
                  <c:v>255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1E1-439B-94C6-1D05902D755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Sheet1!$N$2:$N$3</c:f>
              <c:numCache>
                <c:formatCode>General</c:formatCode>
                <c:ptCount val="2"/>
                <c:pt idx="0">
                  <c:v>124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1E1-439B-94C6-1D05902D755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Sheet1!$O$2:$O$3</c:f>
              <c:numCache>
                <c:formatCode>General</c:formatCode>
                <c:ptCount val="2"/>
                <c:pt idx="0">
                  <c:v>117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1E1-439B-94C6-1D05902D755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Sheet1!$P$2:$P$3</c:f>
              <c:numCache>
                <c:formatCode>General</c:formatCode>
                <c:ptCount val="2"/>
                <c:pt idx="0">
                  <c:v>89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1E1-439B-94C6-1D05902D755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Sheet1!$Q$2:$Q$3</c:f>
              <c:numCache>
                <c:formatCode>General</c:formatCode>
                <c:ptCount val="2"/>
                <c:pt idx="0">
                  <c:v>55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1E1-439B-94C6-1D05902D755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Sheet1!$R$2:$R$3</c:f>
              <c:numCache>
                <c:formatCode>General</c:formatCode>
                <c:ptCount val="2"/>
                <c:pt idx="0">
                  <c:v>35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1E1-439B-94C6-1D05902D7559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Sheet1!$S$2:$S$3</c:f>
              <c:numCache>
                <c:formatCode>General</c:formatCode>
                <c:ptCount val="2"/>
                <c:pt idx="0">
                  <c:v>28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1E1-439B-94C6-1D05902D7559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Sheet1!$T$2:$T$3</c:f>
              <c:numCache>
                <c:formatCode>General</c:formatCode>
                <c:ptCount val="2"/>
                <c:pt idx="0">
                  <c:v>20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1E1-439B-94C6-1D05902D7559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cosmo_ard</c:v>
                </c:pt>
                <c:pt idx="1">
                  <c:v>machiavellipodcast</c:v>
                </c:pt>
              </c:strCache>
            </c:strRef>
          </c:cat>
          <c:val>
            <c:numRef>
              <c:f>Sheet1!$U$2:$U$3</c:f>
              <c:numCache>
                <c:formatCode>General</c:formatCode>
                <c:ptCount val="2"/>
                <c:pt idx="0">
                  <c:v>14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1E1-439B-94C6-1D05902D7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519000"/>
        <c:axId val="283520640"/>
      </c:barChart>
      <c:catAx>
        <c:axId val="28351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20640"/>
        <c:crosses val="autoZero"/>
        <c:auto val="1"/>
        <c:lblAlgn val="ctr"/>
        <c:lblOffset val="100"/>
        <c:noMultiLvlLbl val="0"/>
      </c:catAx>
      <c:valAx>
        <c:axId val="28352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1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2E9BE-6580-4CD4-AAC4-6B221E25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01.1.06. COSMO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ECB4B4-9895-48F2-B748-267ED096D6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3260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77C41-75A6-47A0-A5C1-BD65E3F9A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02/24/2020 - 04/05/2020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7F8A7-F215-4670-AF44-3DD1CD57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854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Demographics | 01.1.06. COSMO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| 01.1.06. COSMO</dc:title>
  <dc:creator>Frederik Peiniger</dc:creator>
  <cp:lastModifiedBy>Frederik Peiniger</cp:lastModifiedBy>
  <cp:revision>1</cp:revision>
  <dcterms:created xsi:type="dcterms:W3CDTF">2020-07-22T08:16:14Z</dcterms:created>
  <dcterms:modified xsi:type="dcterms:W3CDTF">2020-07-22T08:16:20Z</dcterms:modified>
</cp:coreProperties>
</file>