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Lst>
  <p:sldSz cx="9144000" cy="6858000" type="screen4x3"/>
  <p:notesSz cx="6858000" cy="9144000"/>
  <p:embeddedFontLst>
    <p:embeddedFont>
      <p:font typeface="Calibri" panose="020F0502020204030204" pitchFamily="34" charset="0"/>
      <p:regular r:id="rId27"/>
      <p:bold r:id="rId28"/>
      <p:italic r:id="rId29"/>
      <p:boldItalic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6/19/2020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6/19/2020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6/19/2020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6/19/2020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6/19/2020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6/19/2020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6/19/2020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6/19/2020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6/19/2020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6/19/2020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9F40FF-CD82-4CDA-8F81-2D52BC8683B6}"/>
              </a:ext>
            </a:extLst>
          </p:cNvPr>
          <p:cNvSpPr>
            <a:spLocks noGrp="1"/>
          </p:cNvSpPr>
          <p:nvPr>
            <p:ph type="title"/>
          </p:nvPr>
        </p:nvSpPr>
        <p:spPr/>
        <p:txBody>
          <a:bodyPr/>
          <a:lstStyle/>
          <a:p>
            <a:r>
              <a:rPr lang="de-DE"/>
              <a:t>Instagram Instagram Story - Tageszusammenfassung ( mitMin Max) | weltspiegel - 1 of 25</a:t>
            </a:r>
            <a:endParaRPr lang="en-US"/>
          </a:p>
        </p:txBody>
      </p:sp>
      <p:graphicFrame>
        <p:nvGraphicFramePr>
          <p:cNvPr id="5" name="Table Placeholder 4">
            <a:extLst>
              <a:ext uri="{FF2B5EF4-FFF2-40B4-BE49-F238E27FC236}">
                <a16:creationId xmlns:a16="http://schemas.microsoft.com/office/drawing/2014/main" id="{0262145A-1ECC-4B6C-8BCE-7DA37349B4A1}"/>
              </a:ext>
            </a:extLst>
          </p:cNvPr>
          <p:cNvGraphicFramePr>
            <a:graphicFrameLocks noGrp="1"/>
          </p:cNvGraphicFramePr>
          <p:nvPr>
            <p:ph type="tbl" sz="quarter" idx="13"/>
            <p:extLst>
              <p:ext uri="{D42A27DB-BD31-4B8C-83A1-F6EECF244321}">
                <p14:modId xmlns:p14="http://schemas.microsoft.com/office/powerpoint/2010/main" val="1231098078"/>
              </p:ext>
            </p:extLst>
          </p:nvPr>
        </p:nvGraphicFramePr>
        <p:xfrm>
          <a:off x="457200" y="1731963"/>
          <a:ext cx="8229599" cy="4145280"/>
        </p:xfrm>
        <a:graphic>
          <a:graphicData uri="http://schemas.openxmlformats.org/drawingml/2006/table">
            <a:tbl>
              <a:tblPr firstRow="1" bandRow="1">
                <a:tableStyleId>{5C22544A-7EE6-4342-B048-85BDC9FD1C3A}</a:tableStyleId>
              </a:tblPr>
              <a:tblGrid>
                <a:gridCol w="1234439">
                  <a:extLst>
                    <a:ext uri="{9D8B030D-6E8A-4147-A177-3AD203B41FA5}">
                      <a16:colId xmlns:a16="http://schemas.microsoft.com/office/drawing/2014/main" val="267669819"/>
                    </a:ext>
                  </a:extLst>
                </a:gridCol>
                <a:gridCol w="822960">
                  <a:extLst>
                    <a:ext uri="{9D8B030D-6E8A-4147-A177-3AD203B41FA5}">
                      <a16:colId xmlns:a16="http://schemas.microsoft.com/office/drawing/2014/main" val="2442708157"/>
                    </a:ext>
                  </a:extLst>
                </a:gridCol>
                <a:gridCol w="411480">
                  <a:extLst>
                    <a:ext uri="{9D8B030D-6E8A-4147-A177-3AD203B41FA5}">
                      <a16:colId xmlns:a16="http://schemas.microsoft.com/office/drawing/2014/main" val="3488033303"/>
                    </a:ext>
                  </a:extLst>
                </a:gridCol>
                <a:gridCol w="493776">
                  <a:extLst>
                    <a:ext uri="{9D8B030D-6E8A-4147-A177-3AD203B41FA5}">
                      <a16:colId xmlns:a16="http://schemas.microsoft.com/office/drawing/2014/main" val="2368290025"/>
                    </a:ext>
                  </a:extLst>
                </a:gridCol>
                <a:gridCol w="658368">
                  <a:extLst>
                    <a:ext uri="{9D8B030D-6E8A-4147-A177-3AD203B41FA5}">
                      <a16:colId xmlns:a16="http://schemas.microsoft.com/office/drawing/2014/main" val="349468311"/>
                    </a:ext>
                  </a:extLst>
                </a:gridCol>
                <a:gridCol w="822960">
                  <a:extLst>
                    <a:ext uri="{9D8B030D-6E8A-4147-A177-3AD203B41FA5}">
                      <a16:colId xmlns:a16="http://schemas.microsoft.com/office/drawing/2014/main" val="537402392"/>
                    </a:ext>
                  </a:extLst>
                </a:gridCol>
                <a:gridCol w="822960">
                  <a:extLst>
                    <a:ext uri="{9D8B030D-6E8A-4147-A177-3AD203B41FA5}">
                      <a16:colId xmlns:a16="http://schemas.microsoft.com/office/drawing/2014/main" val="3135370724"/>
                    </a:ext>
                  </a:extLst>
                </a:gridCol>
                <a:gridCol w="658368">
                  <a:extLst>
                    <a:ext uri="{9D8B030D-6E8A-4147-A177-3AD203B41FA5}">
                      <a16:colId xmlns:a16="http://schemas.microsoft.com/office/drawing/2014/main" val="1066164194"/>
                    </a:ext>
                  </a:extLst>
                </a:gridCol>
                <a:gridCol w="822960">
                  <a:extLst>
                    <a:ext uri="{9D8B030D-6E8A-4147-A177-3AD203B41FA5}">
                      <a16:colId xmlns:a16="http://schemas.microsoft.com/office/drawing/2014/main" val="1761891032"/>
                    </a:ext>
                  </a:extLst>
                </a:gridCol>
                <a:gridCol w="740664">
                  <a:extLst>
                    <a:ext uri="{9D8B030D-6E8A-4147-A177-3AD203B41FA5}">
                      <a16:colId xmlns:a16="http://schemas.microsoft.com/office/drawing/2014/main" val="255571930"/>
                    </a:ext>
                  </a:extLst>
                </a:gridCol>
                <a:gridCol w="740664">
                  <a:extLst>
                    <a:ext uri="{9D8B030D-6E8A-4147-A177-3AD203B41FA5}">
                      <a16:colId xmlns:a16="http://schemas.microsoft.com/office/drawing/2014/main" val="14120277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Erster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Bild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Elemente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Ø-Impressions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Ø-Reach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Erster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max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Durchschaurate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MM-Durchschaurate</a:t>
                      </a:r>
                    </a:p>
                  </a:txBody>
                  <a:tcPr/>
                </a:tc>
                <a:extLst>
                  <a:ext uri="{0D108BD9-81ED-4DB2-BD59-A6C34878D82A}">
                    <a16:rowId xmlns:a16="http://schemas.microsoft.com/office/drawing/2014/main" val="23022003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weltspiegel - 2020-02-17 16:49:44</a:t>
                      </a:r>
                      <a:r>
                        <a:rPr kumimoji="0" lang="de-DE" sz="1000" b="0" i="0" u="none" strike="noStrike" kern="1200" cap="none" spc="0" normalizeH="0" baseline="0" noProof="0">
                          <a:ln>
                            <a:noFill/>
                          </a:ln>
                          <a:solidFill>
                            <a:prstClr val="black"/>
                          </a:solidFill>
                          <a:effectLst/>
                          <a:uLnTx/>
                          <a:uFillTx/>
                          <a:latin typeface="+mn-lt"/>
                          <a:ea typeface="+mn-ea"/>
                          <a:cs typeface="+mn-cs"/>
                        </a:rPr>
                        <a:t>
 Wen und welche Bücher wird sie heute wohl für @subwaybookreview entdecken?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https://scontent.xx.fbcdn.net/v/t51.12442-15/84455855_168852591230230_7279338426947473858_n.jpg?_nc_cat=108&amp;_nc_ohc=fNwM__Sp3LMAX-IMHYJ&amp;_nc_ht=scontent.xx&amp;oh=15a94a53bd773e8641e16c2031117856&amp;oe=5EFAF6A5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7767.4545454545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6879.4545454545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57.1 %</a:t>
                      </a:r>
                    </a:p>
                  </a:txBody>
                  <a:tcPr/>
                </a:tc>
                <a:extLst>
                  <a:ext uri="{0D108BD9-81ED-4DB2-BD59-A6C34878D82A}">
                    <a16:rowId xmlns:a16="http://schemas.microsoft.com/office/drawing/2014/main" val="2119246442"/>
                  </a:ext>
                </a:extLst>
              </a:tr>
            </a:tbl>
          </a:graphicData>
        </a:graphic>
      </p:graphicFrame>
      <p:sp>
        <p:nvSpPr>
          <p:cNvPr id="4" name="Text Placeholder 3">
            <a:extLst>
              <a:ext uri="{FF2B5EF4-FFF2-40B4-BE49-F238E27FC236}">
                <a16:creationId xmlns:a16="http://schemas.microsoft.com/office/drawing/2014/main" id="{599379FD-6D28-4F8C-822E-7DE6DAB6E054}"/>
              </a:ext>
            </a:extLst>
          </p:cNvPr>
          <p:cNvSpPr>
            <a:spLocks noGrp="1"/>
          </p:cNvSpPr>
          <p:nvPr>
            <p:ph type="body" sz="quarter" idx="14"/>
          </p:nvPr>
        </p:nvSpPr>
        <p:spPr/>
        <p:txBody>
          <a:bodyPr/>
          <a:lstStyle/>
          <a:p>
            <a:r>
              <a:rPr lang="en-US"/>
              <a:t>02/17/2020 - 05/31/2020</a:t>
            </a:r>
          </a:p>
        </p:txBody>
      </p:sp>
    </p:spTree>
    <p:extLst>
      <p:ext uri="{BB962C8B-B14F-4D97-AF65-F5344CB8AC3E}">
        <p14:creationId xmlns:p14="http://schemas.microsoft.com/office/powerpoint/2010/main" val="24114341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9F569B-74B8-4803-8B68-418DD89981FA}"/>
              </a:ext>
            </a:extLst>
          </p:cNvPr>
          <p:cNvSpPr>
            <a:spLocks noGrp="1"/>
          </p:cNvSpPr>
          <p:nvPr>
            <p:ph type="title"/>
          </p:nvPr>
        </p:nvSpPr>
        <p:spPr/>
        <p:txBody>
          <a:bodyPr/>
          <a:lstStyle/>
          <a:p>
            <a:r>
              <a:rPr lang="de-DE"/>
              <a:t>Instagram Instagram Story - Tageszusammenfassung ( mitMin Max) | weltspiegel - 2 of 25</a:t>
            </a:r>
            <a:endParaRPr lang="en-US"/>
          </a:p>
        </p:txBody>
      </p:sp>
      <p:graphicFrame>
        <p:nvGraphicFramePr>
          <p:cNvPr id="5" name="Table Placeholder 4">
            <a:extLst>
              <a:ext uri="{FF2B5EF4-FFF2-40B4-BE49-F238E27FC236}">
                <a16:creationId xmlns:a16="http://schemas.microsoft.com/office/drawing/2014/main" id="{6C1D74BB-F679-4BA3-96EB-B76A8F1F8EEC}"/>
              </a:ext>
            </a:extLst>
          </p:cNvPr>
          <p:cNvGraphicFramePr>
            <a:graphicFrameLocks noGrp="1"/>
          </p:cNvGraphicFramePr>
          <p:nvPr>
            <p:ph type="tbl" sz="quarter" idx="13"/>
            <p:extLst>
              <p:ext uri="{D42A27DB-BD31-4B8C-83A1-F6EECF244321}">
                <p14:modId xmlns:p14="http://schemas.microsoft.com/office/powerpoint/2010/main" val="38235041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39">
                  <a:extLst>
                    <a:ext uri="{9D8B030D-6E8A-4147-A177-3AD203B41FA5}">
                      <a16:colId xmlns:a16="http://schemas.microsoft.com/office/drawing/2014/main" val="924747668"/>
                    </a:ext>
                  </a:extLst>
                </a:gridCol>
                <a:gridCol w="822960">
                  <a:extLst>
                    <a:ext uri="{9D8B030D-6E8A-4147-A177-3AD203B41FA5}">
                      <a16:colId xmlns:a16="http://schemas.microsoft.com/office/drawing/2014/main" val="1252692431"/>
                    </a:ext>
                  </a:extLst>
                </a:gridCol>
                <a:gridCol w="411480">
                  <a:extLst>
                    <a:ext uri="{9D8B030D-6E8A-4147-A177-3AD203B41FA5}">
                      <a16:colId xmlns:a16="http://schemas.microsoft.com/office/drawing/2014/main" val="4253603989"/>
                    </a:ext>
                  </a:extLst>
                </a:gridCol>
                <a:gridCol w="493776">
                  <a:extLst>
                    <a:ext uri="{9D8B030D-6E8A-4147-A177-3AD203B41FA5}">
                      <a16:colId xmlns:a16="http://schemas.microsoft.com/office/drawing/2014/main" val="889096590"/>
                    </a:ext>
                  </a:extLst>
                </a:gridCol>
                <a:gridCol w="658368">
                  <a:extLst>
                    <a:ext uri="{9D8B030D-6E8A-4147-A177-3AD203B41FA5}">
                      <a16:colId xmlns:a16="http://schemas.microsoft.com/office/drawing/2014/main" val="1833494412"/>
                    </a:ext>
                  </a:extLst>
                </a:gridCol>
                <a:gridCol w="822960">
                  <a:extLst>
                    <a:ext uri="{9D8B030D-6E8A-4147-A177-3AD203B41FA5}">
                      <a16:colId xmlns:a16="http://schemas.microsoft.com/office/drawing/2014/main" val="3002269781"/>
                    </a:ext>
                  </a:extLst>
                </a:gridCol>
                <a:gridCol w="822960">
                  <a:extLst>
                    <a:ext uri="{9D8B030D-6E8A-4147-A177-3AD203B41FA5}">
                      <a16:colId xmlns:a16="http://schemas.microsoft.com/office/drawing/2014/main" val="1617560183"/>
                    </a:ext>
                  </a:extLst>
                </a:gridCol>
                <a:gridCol w="658368">
                  <a:extLst>
                    <a:ext uri="{9D8B030D-6E8A-4147-A177-3AD203B41FA5}">
                      <a16:colId xmlns:a16="http://schemas.microsoft.com/office/drawing/2014/main" val="1195929149"/>
                    </a:ext>
                  </a:extLst>
                </a:gridCol>
                <a:gridCol w="822960">
                  <a:extLst>
                    <a:ext uri="{9D8B030D-6E8A-4147-A177-3AD203B41FA5}">
                      <a16:colId xmlns:a16="http://schemas.microsoft.com/office/drawing/2014/main" val="1428694466"/>
                    </a:ext>
                  </a:extLst>
                </a:gridCol>
                <a:gridCol w="740664">
                  <a:extLst>
                    <a:ext uri="{9D8B030D-6E8A-4147-A177-3AD203B41FA5}">
                      <a16:colId xmlns:a16="http://schemas.microsoft.com/office/drawing/2014/main" val="2575950889"/>
                    </a:ext>
                  </a:extLst>
                </a:gridCol>
                <a:gridCol w="740664">
                  <a:extLst>
                    <a:ext uri="{9D8B030D-6E8A-4147-A177-3AD203B41FA5}">
                      <a16:colId xmlns:a16="http://schemas.microsoft.com/office/drawing/2014/main" val="393018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Erster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Bild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Elemente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Ø-Impressions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Ø-Reach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Erster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max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Durchschaurate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MM-Durchschaurate</a:t>
                      </a:r>
                    </a:p>
                  </a:txBody>
                  <a:tcPr/>
                </a:tc>
                <a:extLst>
                  <a:ext uri="{0D108BD9-81ED-4DB2-BD59-A6C34878D82A}">
                    <a16:rowId xmlns:a16="http://schemas.microsoft.com/office/drawing/2014/main" val="37575209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weltspiegel - 2020-02-18 18:03:37</a:t>
                      </a:r>
                      <a:r>
                        <a:rPr kumimoji="0" lang="de-DE" sz="1000" b="0" i="0" u="none" strike="noStrike" kern="1200" cap="none" spc="0" normalizeH="0" baseline="0" noProof="0">
                          <a:ln>
                            <a:noFill/>
                          </a:ln>
                          <a:solidFill>
                            <a:prstClr val="black"/>
                          </a:solidFill>
                          <a:effectLst/>
                          <a:uLnTx/>
                          <a:uFillTx/>
                          <a:latin typeface="+mn-lt"/>
                          <a:ea typeface="+mn-ea"/>
                          <a:cs typeface="+mn-cs"/>
                        </a:rPr>
                        <a:t>
 @xenia_boe  #pflege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https://scontent.xx.fbcdn.net/v/t51.12442-15/84624155_176241617137285_2167257365223607849_n.jpg?_nc_cat=101&amp;_nc_ohc=j0bXqRTf7n4AX8U0ekc&amp;_nc_ht=scontent.xx&amp;oh=a84c72adeb671acf24480ff4ac49b2c7&amp;oe=5E8B72DF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4958.2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65.2 %</a:t>
                      </a:r>
                    </a:p>
                  </a:txBody>
                  <a:tcPr/>
                </a:tc>
                <a:extLst>
                  <a:ext uri="{0D108BD9-81ED-4DB2-BD59-A6C34878D82A}">
                    <a16:rowId xmlns:a16="http://schemas.microsoft.com/office/drawing/2014/main" val="314684002"/>
                  </a:ext>
                </a:extLst>
              </a:tr>
            </a:tbl>
          </a:graphicData>
        </a:graphic>
      </p:graphicFrame>
      <p:sp>
        <p:nvSpPr>
          <p:cNvPr id="4" name="Text Placeholder 3">
            <a:extLst>
              <a:ext uri="{FF2B5EF4-FFF2-40B4-BE49-F238E27FC236}">
                <a16:creationId xmlns:a16="http://schemas.microsoft.com/office/drawing/2014/main" id="{BF7ACF97-AF36-4D27-A480-01C9DB805214}"/>
              </a:ext>
            </a:extLst>
          </p:cNvPr>
          <p:cNvSpPr>
            <a:spLocks noGrp="1"/>
          </p:cNvSpPr>
          <p:nvPr>
            <p:ph type="body" sz="quarter" idx="14"/>
          </p:nvPr>
        </p:nvSpPr>
        <p:spPr/>
        <p:txBody>
          <a:bodyPr/>
          <a:lstStyle/>
          <a:p>
            <a:r>
              <a:rPr lang="en-US"/>
              <a:t>02/17/2020 - 05/31/2020</a:t>
            </a:r>
          </a:p>
        </p:txBody>
      </p:sp>
    </p:spTree>
    <p:extLst>
      <p:ext uri="{BB962C8B-B14F-4D97-AF65-F5344CB8AC3E}">
        <p14:creationId xmlns:p14="http://schemas.microsoft.com/office/powerpoint/2010/main" val="14180156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AD3655-FECC-45AE-83D7-627FB9335914}"/>
              </a:ext>
            </a:extLst>
          </p:cNvPr>
          <p:cNvSpPr>
            <a:spLocks noGrp="1"/>
          </p:cNvSpPr>
          <p:nvPr>
            <p:ph type="title"/>
          </p:nvPr>
        </p:nvSpPr>
        <p:spPr/>
        <p:txBody>
          <a:bodyPr/>
          <a:lstStyle/>
          <a:p>
            <a:r>
              <a:rPr lang="de-DE"/>
              <a:t>Instagram Instagram Story - Tageszusammenfassung ( mitMin Max) | weltspiegel - 3 of 25</a:t>
            </a:r>
            <a:endParaRPr lang="en-US"/>
          </a:p>
        </p:txBody>
      </p:sp>
      <p:graphicFrame>
        <p:nvGraphicFramePr>
          <p:cNvPr id="5" name="Table Placeholder 4">
            <a:extLst>
              <a:ext uri="{FF2B5EF4-FFF2-40B4-BE49-F238E27FC236}">
                <a16:creationId xmlns:a16="http://schemas.microsoft.com/office/drawing/2014/main" id="{F911588D-D948-4218-B85C-781AB75B86E0}"/>
              </a:ext>
            </a:extLst>
          </p:cNvPr>
          <p:cNvGraphicFramePr>
            <a:graphicFrameLocks noGrp="1"/>
          </p:cNvGraphicFramePr>
          <p:nvPr>
            <p:ph type="tbl" sz="quarter" idx="13"/>
            <p:extLst>
              <p:ext uri="{D42A27DB-BD31-4B8C-83A1-F6EECF244321}">
                <p14:modId xmlns:p14="http://schemas.microsoft.com/office/powerpoint/2010/main" val="12694905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39">
                  <a:extLst>
                    <a:ext uri="{9D8B030D-6E8A-4147-A177-3AD203B41FA5}">
                      <a16:colId xmlns:a16="http://schemas.microsoft.com/office/drawing/2014/main" val="2161248767"/>
                    </a:ext>
                  </a:extLst>
                </a:gridCol>
                <a:gridCol w="822960">
                  <a:extLst>
                    <a:ext uri="{9D8B030D-6E8A-4147-A177-3AD203B41FA5}">
                      <a16:colId xmlns:a16="http://schemas.microsoft.com/office/drawing/2014/main" val="581720325"/>
                    </a:ext>
                  </a:extLst>
                </a:gridCol>
                <a:gridCol w="411480">
                  <a:extLst>
                    <a:ext uri="{9D8B030D-6E8A-4147-A177-3AD203B41FA5}">
                      <a16:colId xmlns:a16="http://schemas.microsoft.com/office/drawing/2014/main" val="1777676514"/>
                    </a:ext>
                  </a:extLst>
                </a:gridCol>
                <a:gridCol w="493776">
                  <a:extLst>
                    <a:ext uri="{9D8B030D-6E8A-4147-A177-3AD203B41FA5}">
                      <a16:colId xmlns:a16="http://schemas.microsoft.com/office/drawing/2014/main" val="1190931500"/>
                    </a:ext>
                  </a:extLst>
                </a:gridCol>
                <a:gridCol w="658368">
                  <a:extLst>
                    <a:ext uri="{9D8B030D-6E8A-4147-A177-3AD203B41FA5}">
                      <a16:colId xmlns:a16="http://schemas.microsoft.com/office/drawing/2014/main" val="2760479274"/>
                    </a:ext>
                  </a:extLst>
                </a:gridCol>
                <a:gridCol w="822960">
                  <a:extLst>
                    <a:ext uri="{9D8B030D-6E8A-4147-A177-3AD203B41FA5}">
                      <a16:colId xmlns:a16="http://schemas.microsoft.com/office/drawing/2014/main" val="1240354808"/>
                    </a:ext>
                  </a:extLst>
                </a:gridCol>
                <a:gridCol w="822960">
                  <a:extLst>
                    <a:ext uri="{9D8B030D-6E8A-4147-A177-3AD203B41FA5}">
                      <a16:colId xmlns:a16="http://schemas.microsoft.com/office/drawing/2014/main" val="3088930577"/>
                    </a:ext>
                  </a:extLst>
                </a:gridCol>
                <a:gridCol w="658368">
                  <a:extLst>
                    <a:ext uri="{9D8B030D-6E8A-4147-A177-3AD203B41FA5}">
                      <a16:colId xmlns:a16="http://schemas.microsoft.com/office/drawing/2014/main" val="3040261611"/>
                    </a:ext>
                  </a:extLst>
                </a:gridCol>
                <a:gridCol w="822960">
                  <a:extLst>
                    <a:ext uri="{9D8B030D-6E8A-4147-A177-3AD203B41FA5}">
                      <a16:colId xmlns:a16="http://schemas.microsoft.com/office/drawing/2014/main" val="3591923049"/>
                    </a:ext>
                  </a:extLst>
                </a:gridCol>
                <a:gridCol w="740664">
                  <a:extLst>
                    <a:ext uri="{9D8B030D-6E8A-4147-A177-3AD203B41FA5}">
                      <a16:colId xmlns:a16="http://schemas.microsoft.com/office/drawing/2014/main" val="1025404628"/>
                    </a:ext>
                  </a:extLst>
                </a:gridCol>
                <a:gridCol w="740664">
                  <a:extLst>
                    <a:ext uri="{9D8B030D-6E8A-4147-A177-3AD203B41FA5}">
                      <a16:colId xmlns:a16="http://schemas.microsoft.com/office/drawing/2014/main" val="13274473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Erster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Bild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Elemente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Ø-Impressions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Ø-Reach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Erster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max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Durchschaurate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MM-Durchschaurate</a:t>
                      </a:r>
                    </a:p>
                  </a:txBody>
                  <a:tcPr/>
                </a:tc>
                <a:extLst>
                  <a:ext uri="{0D108BD9-81ED-4DB2-BD59-A6C34878D82A}">
                    <a16:rowId xmlns:a16="http://schemas.microsoft.com/office/drawing/2014/main" val="14648846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weltspiegel - 2020-02-19 16:58:06</a:t>
                      </a:r>
                      <a:r>
                        <a:rPr kumimoji="0" lang="de-DE" sz="1000" b="0" i="0" u="none" strike="noStrike" kern="1200" cap="none" spc="0" normalizeH="0" baseline="0" noProof="0">
                          <a:ln>
                            <a:noFill/>
                          </a:ln>
                          <a:solidFill>
                            <a:prstClr val="black"/>
                          </a:solidFill>
                          <a:effectLst/>
                          <a:uLnTx/>
                          <a:uFillTx/>
                          <a:latin typeface="+mn-lt"/>
                          <a:ea typeface="+mn-ea"/>
                          <a:cs typeface="+mn-cs"/>
                        </a:rPr>
                        <a:t>
 Khartum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https://scontent.xx.fbcdn.net/v/t51.12442-15/84777773_1208093712729242_7535318297490421279_n.jpg?_nc_cat=102&amp;_nc_ohc=9-KCFe6Ye40AX_5vrdc&amp;_nc_ht=scontent.xx&amp;oh=f2fbb5952f268ab0570c63640d240a00&amp;oe=5E72F1D1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6090.625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5564.75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67.6 %</a:t>
                      </a:r>
                    </a:p>
                  </a:txBody>
                  <a:tcPr/>
                </a:tc>
                <a:extLst>
                  <a:ext uri="{0D108BD9-81ED-4DB2-BD59-A6C34878D82A}">
                    <a16:rowId xmlns:a16="http://schemas.microsoft.com/office/drawing/2014/main" val="4128236821"/>
                  </a:ext>
                </a:extLst>
              </a:tr>
            </a:tbl>
          </a:graphicData>
        </a:graphic>
      </p:graphicFrame>
      <p:sp>
        <p:nvSpPr>
          <p:cNvPr id="4" name="Text Placeholder 3">
            <a:extLst>
              <a:ext uri="{FF2B5EF4-FFF2-40B4-BE49-F238E27FC236}">
                <a16:creationId xmlns:a16="http://schemas.microsoft.com/office/drawing/2014/main" id="{3A4C2023-1667-4851-BA7C-354DB19BBF47}"/>
              </a:ext>
            </a:extLst>
          </p:cNvPr>
          <p:cNvSpPr>
            <a:spLocks noGrp="1"/>
          </p:cNvSpPr>
          <p:nvPr>
            <p:ph type="body" sz="quarter" idx="14"/>
          </p:nvPr>
        </p:nvSpPr>
        <p:spPr/>
        <p:txBody>
          <a:bodyPr/>
          <a:lstStyle/>
          <a:p>
            <a:r>
              <a:rPr lang="en-US"/>
              <a:t>02/17/2020 - 05/31/2020</a:t>
            </a:r>
          </a:p>
        </p:txBody>
      </p:sp>
    </p:spTree>
    <p:extLst>
      <p:ext uri="{BB962C8B-B14F-4D97-AF65-F5344CB8AC3E}">
        <p14:creationId xmlns:p14="http://schemas.microsoft.com/office/powerpoint/2010/main" val="16381367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909783-0C99-4063-AE8B-1933DCBB702F}"/>
              </a:ext>
            </a:extLst>
          </p:cNvPr>
          <p:cNvSpPr>
            <a:spLocks noGrp="1"/>
          </p:cNvSpPr>
          <p:nvPr>
            <p:ph type="title"/>
          </p:nvPr>
        </p:nvSpPr>
        <p:spPr/>
        <p:txBody>
          <a:bodyPr/>
          <a:lstStyle/>
          <a:p>
            <a:r>
              <a:rPr lang="de-DE"/>
              <a:t>Instagram Instagram Story - Tageszusammenfassung ( mitMin Max) | weltspiegel - 4 of 25</a:t>
            </a:r>
            <a:endParaRPr lang="en-US"/>
          </a:p>
        </p:txBody>
      </p:sp>
      <p:graphicFrame>
        <p:nvGraphicFramePr>
          <p:cNvPr id="5" name="Table Placeholder 4">
            <a:extLst>
              <a:ext uri="{FF2B5EF4-FFF2-40B4-BE49-F238E27FC236}">
                <a16:creationId xmlns:a16="http://schemas.microsoft.com/office/drawing/2014/main" id="{EC7C95AB-4CDD-4861-B089-4D05D6CCFC8B}"/>
              </a:ext>
            </a:extLst>
          </p:cNvPr>
          <p:cNvGraphicFramePr>
            <a:graphicFrameLocks noGrp="1"/>
          </p:cNvGraphicFramePr>
          <p:nvPr>
            <p:ph type="tbl" sz="quarter" idx="13"/>
            <p:extLst>
              <p:ext uri="{D42A27DB-BD31-4B8C-83A1-F6EECF244321}">
                <p14:modId xmlns:p14="http://schemas.microsoft.com/office/powerpoint/2010/main" val="16934642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39">
                  <a:extLst>
                    <a:ext uri="{9D8B030D-6E8A-4147-A177-3AD203B41FA5}">
                      <a16:colId xmlns:a16="http://schemas.microsoft.com/office/drawing/2014/main" val="1356980353"/>
                    </a:ext>
                  </a:extLst>
                </a:gridCol>
                <a:gridCol w="822960">
                  <a:extLst>
                    <a:ext uri="{9D8B030D-6E8A-4147-A177-3AD203B41FA5}">
                      <a16:colId xmlns:a16="http://schemas.microsoft.com/office/drawing/2014/main" val="3896129834"/>
                    </a:ext>
                  </a:extLst>
                </a:gridCol>
                <a:gridCol w="411480">
                  <a:extLst>
                    <a:ext uri="{9D8B030D-6E8A-4147-A177-3AD203B41FA5}">
                      <a16:colId xmlns:a16="http://schemas.microsoft.com/office/drawing/2014/main" val="3468398964"/>
                    </a:ext>
                  </a:extLst>
                </a:gridCol>
                <a:gridCol w="493776">
                  <a:extLst>
                    <a:ext uri="{9D8B030D-6E8A-4147-A177-3AD203B41FA5}">
                      <a16:colId xmlns:a16="http://schemas.microsoft.com/office/drawing/2014/main" val="20021789"/>
                    </a:ext>
                  </a:extLst>
                </a:gridCol>
                <a:gridCol w="658368">
                  <a:extLst>
                    <a:ext uri="{9D8B030D-6E8A-4147-A177-3AD203B41FA5}">
                      <a16:colId xmlns:a16="http://schemas.microsoft.com/office/drawing/2014/main" val="4168947144"/>
                    </a:ext>
                  </a:extLst>
                </a:gridCol>
                <a:gridCol w="822960">
                  <a:extLst>
                    <a:ext uri="{9D8B030D-6E8A-4147-A177-3AD203B41FA5}">
                      <a16:colId xmlns:a16="http://schemas.microsoft.com/office/drawing/2014/main" val="1511903686"/>
                    </a:ext>
                  </a:extLst>
                </a:gridCol>
                <a:gridCol w="822960">
                  <a:extLst>
                    <a:ext uri="{9D8B030D-6E8A-4147-A177-3AD203B41FA5}">
                      <a16:colId xmlns:a16="http://schemas.microsoft.com/office/drawing/2014/main" val="1050224537"/>
                    </a:ext>
                  </a:extLst>
                </a:gridCol>
                <a:gridCol w="658368">
                  <a:extLst>
                    <a:ext uri="{9D8B030D-6E8A-4147-A177-3AD203B41FA5}">
                      <a16:colId xmlns:a16="http://schemas.microsoft.com/office/drawing/2014/main" val="482839258"/>
                    </a:ext>
                  </a:extLst>
                </a:gridCol>
                <a:gridCol w="822960">
                  <a:extLst>
                    <a:ext uri="{9D8B030D-6E8A-4147-A177-3AD203B41FA5}">
                      <a16:colId xmlns:a16="http://schemas.microsoft.com/office/drawing/2014/main" val="1711506376"/>
                    </a:ext>
                  </a:extLst>
                </a:gridCol>
                <a:gridCol w="740664">
                  <a:extLst>
                    <a:ext uri="{9D8B030D-6E8A-4147-A177-3AD203B41FA5}">
                      <a16:colId xmlns:a16="http://schemas.microsoft.com/office/drawing/2014/main" val="2538219973"/>
                    </a:ext>
                  </a:extLst>
                </a:gridCol>
                <a:gridCol w="740664">
                  <a:extLst>
                    <a:ext uri="{9D8B030D-6E8A-4147-A177-3AD203B41FA5}">
                      <a16:colId xmlns:a16="http://schemas.microsoft.com/office/drawing/2014/main" val="38365724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Erster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Bild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Elemente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Ø-Impressions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Ø-Reach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Erster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max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Durchschaurate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MM-Durchschaurate</a:t>
                      </a:r>
                    </a:p>
                  </a:txBody>
                  <a:tcPr/>
                </a:tc>
                <a:extLst>
                  <a:ext uri="{0D108BD9-81ED-4DB2-BD59-A6C34878D82A}">
                    <a16:rowId xmlns:a16="http://schemas.microsoft.com/office/drawing/2014/main" val="26333788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weltspiegel - 2020-02-21 10:54:31</a:t>
                      </a:r>
                      <a:r>
                        <a:rPr kumimoji="0" lang="de-DE" sz="1000" b="0" i="0" u="none" strike="noStrike" kern="1200" cap="none" spc="0" normalizeH="0" baseline="0" noProof="0">
                          <a:ln>
                            <a:noFill/>
                          </a:ln>
                          <a:solidFill>
                            <a:prstClr val="black"/>
                          </a:solidFill>
                          <a:effectLst/>
                          <a:uLnTx/>
                          <a:uFillTx/>
                          <a:latin typeface="+mn-lt"/>
                          <a:ea typeface="+mn-ea"/>
                          <a:cs typeface="+mn-cs"/>
                        </a:rPr>
                        <a:t>
 Spaß und Satire im Karneval - ist Euch das auch schon mal zu weit gegangen?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https://scontent.xx.fbcdn.net/v/t51.12442-15/87524225_614130552480068_7448143220041272114_n.jpg?_nc_cat=1&amp;_nc_sid=8ae9d6&amp;_nc_ohc=czcEtgzPIkgAX98ryTi&amp;_nc_ht=scontent.xx&amp;oh=0d392e6ee0a223b04d4cf0d8a17de699&amp;oe=5E737412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13596.363636364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11975.727272727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53.6 %</a:t>
                      </a:r>
                    </a:p>
                  </a:txBody>
                  <a:tcPr/>
                </a:tc>
                <a:extLst>
                  <a:ext uri="{0D108BD9-81ED-4DB2-BD59-A6C34878D82A}">
                    <a16:rowId xmlns:a16="http://schemas.microsoft.com/office/drawing/2014/main" val="3647307072"/>
                  </a:ext>
                </a:extLst>
              </a:tr>
            </a:tbl>
          </a:graphicData>
        </a:graphic>
      </p:graphicFrame>
      <p:sp>
        <p:nvSpPr>
          <p:cNvPr id="4" name="Text Placeholder 3">
            <a:extLst>
              <a:ext uri="{FF2B5EF4-FFF2-40B4-BE49-F238E27FC236}">
                <a16:creationId xmlns:a16="http://schemas.microsoft.com/office/drawing/2014/main" id="{C43904E7-5DD7-4A47-9C4B-980C2C47C8A6}"/>
              </a:ext>
            </a:extLst>
          </p:cNvPr>
          <p:cNvSpPr>
            <a:spLocks noGrp="1"/>
          </p:cNvSpPr>
          <p:nvPr>
            <p:ph type="body" sz="quarter" idx="14"/>
          </p:nvPr>
        </p:nvSpPr>
        <p:spPr/>
        <p:txBody>
          <a:bodyPr/>
          <a:lstStyle/>
          <a:p>
            <a:r>
              <a:rPr lang="en-US"/>
              <a:t>02/17/2020 - 05/31/2020</a:t>
            </a:r>
          </a:p>
        </p:txBody>
      </p:sp>
    </p:spTree>
    <p:extLst>
      <p:ext uri="{BB962C8B-B14F-4D97-AF65-F5344CB8AC3E}">
        <p14:creationId xmlns:p14="http://schemas.microsoft.com/office/powerpoint/2010/main" val="3566490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5A800F-53D8-4145-8491-FE65B1B9ADF5}"/>
              </a:ext>
            </a:extLst>
          </p:cNvPr>
          <p:cNvSpPr>
            <a:spLocks noGrp="1"/>
          </p:cNvSpPr>
          <p:nvPr>
            <p:ph type="title"/>
          </p:nvPr>
        </p:nvSpPr>
        <p:spPr/>
        <p:txBody>
          <a:bodyPr/>
          <a:lstStyle/>
          <a:p>
            <a:r>
              <a:rPr lang="de-DE"/>
              <a:t>Instagram Instagram Story - Tageszusammenfassung ( mitMin Max) | weltspiegel - 5 of 25</a:t>
            </a:r>
            <a:endParaRPr lang="en-US"/>
          </a:p>
        </p:txBody>
      </p:sp>
      <p:graphicFrame>
        <p:nvGraphicFramePr>
          <p:cNvPr id="5" name="Table Placeholder 4">
            <a:extLst>
              <a:ext uri="{FF2B5EF4-FFF2-40B4-BE49-F238E27FC236}">
                <a16:creationId xmlns:a16="http://schemas.microsoft.com/office/drawing/2014/main" id="{EAC089AF-5825-4386-8735-341A68126A65}"/>
              </a:ext>
            </a:extLst>
          </p:cNvPr>
          <p:cNvGraphicFramePr>
            <a:graphicFrameLocks noGrp="1"/>
          </p:cNvGraphicFramePr>
          <p:nvPr>
            <p:ph type="tbl" sz="quarter" idx="13"/>
            <p:extLst>
              <p:ext uri="{D42A27DB-BD31-4B8C-83A1-F6EECF244321}">
                <p14:modId xmlns:p14="http://schemas.microsoft.com/office/powerpoint/2010/main" val="5703647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39">
                  <a:extLst>
                    <a:ext uri="{9D8B030D-6E8A-4147-A177-3AD203B41FA5}">
                      <a16:colId xmlns:a16="http://schemas.microsoft.com/office/drawing/2014/main" val="1142402820"/>
                    </a:ext>
                  </a:extLst>
                </a:gridCol>
                <a:gridCol w="822960">
                  <a:extLst>
                    <a:ext uri="{9D8B030D-6E8A-4147-A177-3AD203B41FA5}">
                      <a16:colId xmlns:a16="http://schemas.microsoft.com/office/drawing/2014/main" val="3307675487"/>
                    </a:ext>
                  </a:extLst>
                </a:gridCol>
                <a:gridCol w="411480">
                  <a:extLst>
                    <a:ext uri="{9D8B030D-6E8A-4147-A177-3AD203B41FA5}">
                      <a16:colId xmlns:a16="http://schemas.microsoft.com/office/drawing/2014/main" val="4228792467"/>
                    </a:ext>
                  </a:extLst>
                </a:gridCol>
                <a:gridCol w="493776">
                  <a:extLst>
                    <a:ext uri="{9D8B030D-6E8A-4147-A177-3AD203B41FA5}">
                      <a16:colId xmlns:a16="http://schemas.microsoft.com/office/drawing/2014/main" val="1684140303"/>
                    </a:ext>
                  </a:extLst>
                </a:gridCol>
                <a:gridCol w="658368">
                  <a:extLst>
                    <a:ext uri="{9D8B030D-6E8A-4147-A177-3AD203B41FA5}">
                      <a16:colId xmlns:a16="http://schemas.microsoft.com/office/drawing/2014/main" val="3327331067"/>
                    </a:ext>
                  </a:extLst>
                </a:gridCol>
                <a:gridCol w="822960">
                  <a:extLst>
                    <a:ext uri="{9D8B030D-6E8A-4147-A177-3AD203B41FA5}">
                      <a16:colId xmlns:a16="http://schemas.microsoft.com/office/drawing/2014/main" val="2080707771"/>
                    </a:ext>
                  </a:extLst>
                </a:gridCol>
                <a:gridCol w="822960">
                  <a:extLst>
                    <a:ext uri="{9D8B030D-6E8A-4147-A177-3AD203B41FA5}">
                      <a16:colId xmlns:a16="http://schemas.microsoft.com/office/drawing/2014/main" val="3994278900"/>
                    </a:ext>
                  </a:extLst>
                </a:gridCol>
                <a:gridCol w="658368">
                  <a:extLst>
                    <a:ext uri="{9D8B030D-6E8A-4147-A177-3AD203B41FA5}">
                      <a16:colId xmlns:a16="http://schemas.microsoft.com/office/drawing/2014/main" val="3137653414"/>
                    </a:ext>
                  </a:extLst>
                </a:gridCol>
                <a:gridCol w="822960">
                  <a:extLst>
                    <a:ext uri="{9D8B030D-6E8A-4147-A177-3AD203B41FA5}">
                      <a16:colId xmlns:a16="http://schemas.microsoft.com/office/drawing/2014/main" val="243813388"/>
                    </a:ext>
                  </a:extLst>
                </a:gridCol>
                <a:gridCol w="740664">
                  <a:extLst>
                    <a:ext uri="{9D8B030D-6E8A-4147-A177-3AD203B41FA5}">
                      <a16:colId xmlns:a16="http://schemas.microsoft.com/office/drawing/2014/main" val="2398351926"/>
                    </a:ext>
                  </a:extLst>
                </a:gridCol>
                <a:gridCol w="740664">
                  <a:extLst>
                    <a:ext uri="{9D8B030D-6E8A-4147-A177-3AD203B41FA5}">
                      <a16:colId xmlns:a16="http://schemas.microsoft.com/office/drawing/2014/main" val="6953029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Erster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Bild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Elemente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Ø-Impressions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Ø-Reach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Erster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max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Durchschaurate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MM-Durchschaurate</a:t>
                      </a:r>
                    </a:p>
                  </a:txBody>
                  <a:tcPr/>
                </a:tc>
                <a:extLst>
                  <a:ext uri="{0D108BD9-81ED-4DB2-BD59-A6C34878D82A}">
                    <a16:rowId xmlns:a16="http://schemas.microsoft.com/office/drawing/2014/main" val="15901982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weltspiegel - 2020-02-25 16:43:52</a:t>
                      </a:r>
                      <a:r>
                        <a:rPr kumimoji="0" lang="de-DE" sz="1000" b="0" i="0" u="none" strike="noStrike" kern="1200" cap="none" spc="0" normalizeH="0" baseline="0" noProof="0">
                          <a:ln>
                            <a:noFill/>
                          </a:ln>
                          <a:solidFill>
                            <a:prstClr val="black"/>
                          </a:solidFill>
                          <a:effectLst/>
                          <a:uLnTx/>
                          <a:uFillTx/>
                          <a:latin typeface="+mn-lt"/>
                          <a:ea typeface="+mn-ea"/>
                          <a:cs typeface="+mn-cs"/>
                        </a:rPr>
                        <a:t>
 #idlib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https://scontent.xx.fbcdn.net/v/t51.12442-15/81855158_2470804349916005_913400996215809782_n.jpg?_nc_cat=109&amp;_nc_sid=8ae9d6&amp;_nc_ohc=8F224h2qxWIAX9XT2Ie&amp;_nc_ht=scontent.xx&amp;oh=a52a55fa3ef1b1156ac88fd24b89a727&amp;oe=5E82B3C4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6641.7272727273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6160.1818181818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55.5 %</a:t>
                      </a:r>
                    </a:p>
                  </a:txBody>
                  <a:tcPr/>
                </a:tc>
                <a:extLst>
                  <a:ext uri="{0D108BD9-81ED-4DB2-BD59-A6C34878D82A}">
                    <a16:rowId xmlns:a16="http://schemas.microsoft.com/office/drawing/2014/main" val="417923508"/>
                  </a:ext>
                </a:extLst>
              </a:tr>
            </a:tbl>
          </a:graphicData>
        </a:graphic>
      </p:graphicFrame>
      <p:sp>
        <p:nvSpPr>
          <p:cNvPr id="4" name="Text Placeholder 3">
            <a:extLst>
              <a:ext uri="{FF2B5EF4-FFF2-40B4-BE49-F238E27FC236}">
                <a16:creationId xmlns:a16="http://schemas.microsoft.com/office/drawing/2014/main" id="{CEF5A054-174D-49FB-8BD7-6AC15BF4401E}"/>
              </a:ext>
            </a:extLst>
          </p:cNvPr>
          <p:cNvSpPr>
            <a:spLocks noGrp="1"/>
          </p:cNvSpPr>
          <p:nvPr>
            <p:ph type="body" sz="quarter" idx="14"/>
          </p:nvPr>
        </p:nvSpPr>
        <p:spPr/>
        <p:txBody>
          <a:bodyPr/>
          <a:lstStyle/>
          <a:p>
            <a:r>
              <a:rPr lang="en-US"/>
              <a:t>02/17/2020 - 05/31/2020</a:t>
            </a:r>
          </a:p>
        </p:txBody>
      </p:sp>
    </p:spTree>
    <p:extLst>
      <p:ext uri="{BB962C8B-B14F-4D97-AF65-F5344CB8AC3E}">
        <p14:creationId xmlns:p14="http://schemas.microsoft.com/office/powerpoint/2010/main" val="19883498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55776D-DE92-4913-95F6-B2F3BECD17A2}"/>
              </a:ext>
            </a:extLst>
          </p:cNvPr>
          <p:cNvSpPr>
            <a:spLocks noGrp="1"/>
          </p:cNvSpPr>
          <p:nvPr>
            <p:ph type="title"/>
          </p:nvPr>
        </p:nvSpPr>
        <p:spPr/>
        <p:txBody>
          <a:bodyPr/>
          <a:lstStyle/>
          <a:p>
            <a:r>
              <a:rPr lang="de-DE"/>
              <a:t>Instagram Instagram Story - Tageszusammenfassung ( mitMin Max) | weltspiegel - 6 of 25</a:t>
            </a:r>
            <a:endParaRPr lang="en-US"/>
          </a:p>
        </p:txBody>
      </p:sp>
      <p:graphicFrame>
        <p:nvGraphicFramePr>
          <p:cNvPr id="5" name="Table Placeholder 4">
            <a:extLst>
              <a:ext uri="{FF2B5EF4-FFF2-40B4-BE49-F238E27FC236}">
                <a16:creationId xmlns:a16="http://schemas.microsoft.com/office/drawing/2014/main" id="{15384FD7-25EA-4F3E-B4CE-BB9FE9FF605B}"/>
              </a:ext>
            </a:extLst>
          </p:cNvPr>
          <p:cNvGraphicFramePr>
            <a:graphicFrameLocks noGrp="1"/>
          </p:cNvGraphicFramePr>
          <p:nvPr>
            <p:ph type="tbl" sz="quarter" idx="13"/>
            <p:extLst>
              <p:ext uri="{D42A27DB-BD31-4B8C-83A1-F6EECF244321}">
                <p14:modId xmlns:p14="http://schemas.microsoft.com/office/powerpoint/2010/main" val="5337978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39">
                  <a:extLst>
                    <a:ext uri="{9D8B030D-6E8A-4147-A177-3AD203B41FA5}">
                      <a16:colId xmlns:a16="http://schemas.microsoft.com/office/drawing/2014/main" val="764088520"/>
                    </a:ext>
                  </a:extLst>
                </a:gridCol>
                <a:gridCol w="822960">
                  <a:extLst>
                    <a:ext uri="{9D8B030D-6E8A-4147-A177-3AD203B41FA5}">
                      <a16:colId xmlns:a16="http://schemas.microsoft.com/office/drawing/2014/main" val="215082344"/>
                    </a:ext>
                  </a:extLst>
                </a:gridCol>
                <a:gridCol w="411480">
                  <a:extLst>
                    <a:ext uri="{9D8B030D-6E8A-4147-A177-3AD203B41FA5}">
                      <a16:colId xmlns:a16="http://schemas.microsoft.com/office/drawing/2014/main" val="1100763733"/>
                    </a:ext>
                  </a:extLst>
                </a:gridCol>
                <a:gridCol w="493776">
                  <a:extLst>
                    <a:ext uri="{9D8B030D-6E8A-4147-A177-3AD203B41FA5}">
                      <a16:colId xmlns:a16="http://schemas.microsoft.com/office/drawing/2014/main" val="1994873951"/>
                    </a:ext>
                  </a:extLst>
                </a:gridCol>
                <a:gridCol w="658368">
                  <a:extLst>
                    <a:ext uri="{9D8B030D-6E8A-4147-A177-3AD203B41FA5}">
                      <a16:colId xmlns:a16="http://schemas.microsoft.com/office/drawing/2014/main" val="82389384"/>
                    </a:ext>
                  </a:extLst>
                </a:gridCol>
                <a:gridCol w="822960">
                  <a:extLst>
                    <a:ext uri="{9D8B030D-6E8A-4147-A177-3AD203B41FA5}">
                      <a16:colId xmlns:a16="http://schemas.microsoft.com/office/drawing/2014/main" val="1942202898"/>
                    </a:ext>
                  </a:extLst>
                </a:gridCol>
                <a:gridCol w="822960">
                  <a:extLst>
                    <a:ext uri="{9D8B030D-6E8A-4147-A177-3AD203B41FA5}">
                      <a16:colId xmlns:a16="http://schemas.microsoft.com/office/drawing/2014/main" val="3074456637"/>
                    </a:ext>
                  </a:extLst>
                </a:gridCol>
                <a:gridCol w="658368">
                  <a:extLst>
                    <a:ext uri="{9D8B030D-6E8A-4147-A177-3AD203B41FA5}">
                      <a16:colId xmlns:a16="http://schemas.microsoft.com/office/drawing/2014/main" val="686086134"/>
                    </a:ext>
                  </a:extLst>
                </a:gridCol>
                <a:gridCol w="822960">
                  <a:extLst>
                    <a:ext uri="{9D8B030D-6E8A-4147-A177-3AD203B41FA5}">
                      <a16:colId xmlns:a16="http://schemas.microsoft.com/office/drawing/2014/main" val="1820639687"/>
                    </a:ext>
                  </a:extLst>
                </a:gridCol>
                <a:gridCol w="740664">
                  <a:extLst>
                    <a:ext uri="{9D8B030D-6E8A-4147-A177-3AD203B41FA5}">
                      <a16:colId xmlns:a16="http://schemas.microsoft.com/office/drawing/2014/main" val="3861497243"/>
                    </a:ext>
                  </a:extLst>
                </a:gridCol>
                <a:gridCol w="740664">
                  <a:extLst>
                    <a:ext uri="{9D8B030D-6E8A-4147-A177-3AD203B41FA5}">
                      <a16:colId xmlns:a16="http://schemas.microsoft.com/office/drawing/2014/main" val="8348092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Erster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Bild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Elemente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Ø-Impressions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Ø-Reach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Erster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max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Durchschaurate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MM-Durchschaurate</a:t>
                      </a:r>
                    </a:p>
                  </a:txBody>
                  <a:tcPr/>
                </a:tc>
                <a:extLst>
                  <a:ext uri="{0D108BD9-81ED-4DB2-BD59-A6C34878D82A}">
                    <a16:rowId xmlns:a16="http://schemas.microsoft.com/office/drawing/2014/main" val="41921820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weltspiegel - 2020-02-26 15:30:21</a:t>
                      </a:r>
                      <a:r>
                        <a:rPr kumimoji="0" lang="de-DE" sz="1000" b="0" i="0" u="none" strike="noStrike" kern="1200" cap="none" spc="0" normalizeH="0" baseline="0" noProof="0">
                          <a:ln>
                            <a:noFill/>
                          </a:ln>
                          <a:solidFill>
                            <a:prstClr val="black"/>
                          </a:solidFill>
                          <a:effectLst/>
                          <a:uLnTx/>
                          <a:uFillTx/>
                          <a:latin typeface="+mn-lt"/>
                          <a:ea typeface="+mn-ea"/>
                          <a:cs typeface="+mn-cs"/>
                        </a:rPr>
                        <a:t>
 #idlib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https://scontent.xx.fbcdn.net/v/t51.12442-15/85215042_2534136610131418_3747979280609928096_n.jpg?_nc_cat=105&amp;_nc_sid=8ae9d6&amp;_nc_ohc=H4gMiXLnXhIAX_7R3wQ&amp;_nc_ht=scontent.xx&amp;oh=22b022ccf065de0eb93bb430c5885680&amp;oe=5E882632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4636.6666666667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62.8 %</a:t>
                      </a:r>
                    </a:p>
                  </a:txBody>
                  <a:tcPr/>
                </a:tc>
                <a:extLst>
                  <a:ext uri="{0D108BD9-81ED-4DB2-BD59-A6C34878D82A}">
                    <a16:rowId xmlns:a16="http://schemas.microsoft.com/office/drawing/2014/main" val="254942785"/>
                  </a:ext>
                </a:extLst>
              </a:tr>
            </a:tbl>
          </a:graphicData>
        </a:graphic>
      </p:graphicFrame>
      <p:sp>
        <p:nvSpPr>
          <p:cNvPr id="4" name="Text Placeholder 3">
            <a:extLst>
              <a:ext uri="{FF2B5EF4-FFF2-40B4-BE49-F238E27FC236}">
                <a16:creationId xmlns:a16="http://schemas.microsoft.com/office/drawing/2014/main" id="{CC561368-4416-4246-A71D-0E45AE1CABB4}"/>
              </a:ext>
            </a:extLst>
          </p:cNvPr>
          <p:cNvSpPr>
            <a:spLocks noGrp="1"/>
          </p:cNvSpPr>
          <p:nvPr>
            <p:ph type="body" sz="quarter" idx="14"/>
          </p:nvPr>
        </p:nvSpPr>
        <p:spPr/>
        <p:txBody>
          <a:bodyPr/>
          <a:lstStyle/>
          <a:p>
            <a:r>
              <a:rPr lang="en-US"/>
              <a:t>02/17/2020 - 05/31/2020</a:t>
            </a:r>
          </a:p>
        </p:txBody>
      </p:sp>
    </p:spTree>
    <p:extLst>
      <p:ext uri="{BB962C8B-B14F-4D97-AF65-F5344CB8AC3E}">
        <p14:creationId xmlns:p14="http://schemas.microsoft.com/office/powerpoint/2010/main" val="10456060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9F23A4-44A5-4351-B99B-5EABA8310E41}"/>
              </a:ext>
            </a:extLst>
          </p:cNvPr>
          <p:cNvSpPr>
            <a:spLocks noGrp="1"/>
          </p:cNvSpPr>
          <p:nvPr>
            <p:ph type="title"/>
          </p:nvPr>
        </p:nvSpPr>
        <p:spPr/>
        <p:txBody>
          <a:bodyPr/>
          <a:lstStyle/>
          <a:p>
            <a:r>
              <a:rPr lang="de-DE"/>
              <a:t>Instagram Instagram Story - Tageszusammenfassung ( mitMin Max) | weltspiegel - 7 of 25</a:t>
            </a:r>
            <a:endParaRPr lang="en-US"/>
          </a:p>
        </p:txBody>
      </p:sp>
      <p:graphicFrame>
        <p:nvGraphicFramePr>
          <p:cNvPr id="5" name="Table Placeholder 4">
            <a:extLst>
              <a:ext uri="{FF2B5EF4-FFF2-40B4-BE49-F238E27FC236}">
                <a16:creationId xmlns:a16="http://schemas.microsoft.com/office/drawing/2014/main" id="{D111B41C-D4D6-49DE-8C69-1893444FBA47}"/>
              </a:ext>
            </a:extLst>
          </p:cNvPr>
          <p:cNvGraphicFramePr>
            <a:graphicFrameLocks noGrp="1"/>
          </p:cNvGraphicFramePr>
          <p:nvPr>
            <p:ph type="tbl" sz="quarter" idx="13"/>
            <p:extLst>
              <p:ext uri="{D42A27DB-BD31-4B8C-83A1-F6EECF244321}">
                <p14:modId xmlns:p14="http://schemas.microsoft.com/office/powerpoint/2010/main" val="10011275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39">
                  <a:extLst>
                    <a:ext uri="{9D8B030D-6E8A-4147-A177-3AD203B41FA5}">
                      <a16:colId xmlns:a16="http://schemas.microsoft.com/office/drawing/2014/main" val="2647974802"/>
                    </a:ext>
                  </a:extLst>
                </a:gridCol>
                <a:gridCol w="822960">
                  <a:extLst>
                    <a:ext uri="{9D8B030D-6E8A-4147-A177-3AD203B41FA5}">
                      <a16:colId xmlns:a16="http://schemas.microsoft.com/office/drawing/2014/main" val="1403491879"/>
                    </a:ext>
                  </a:extLst>
                </a:gridCol>
                <a:gridCol w="411480">
                  <a:extLst>
                    <a:ext uri="{9D8B030D-6E8A-4147-A177-3AD203B41FA5}">
                      <a16:colId xmlns:a16="http://schemas.microsoft.com/office/drawing/2014/main" val="4090251835"/>
                    </a:ext>
                  </a:extLst>
                </a:gridCol>
                <a:gridCol w="493776">
                  <a:extLst>
                    <a:ext uri="{9D8B030D-6E8A-4147-A177-3AD203B41FA5}">
                      <a16:colId xmlns:a16="http://schemas.microsoft.com/office/drawing/2014/main" val="2445551739"/>
                    </a:ext>
                  </a:extLst>
                </a:gridCol>
                <a:gridCol w="658368">
                  <a:extLst>
                    <a:ext uri="{9D8B030D-6E8A-4147-A177-3AD203B41FA5}">
                      <a16:colId xmlns:a16="http://schemas.microsoft.com/office/drawing/2014/main" val="971949514"/>
                    </a:ext>
                  </a:extLst>
                </a:gridCol>
                <a:gridCol w="822960">
                  <a:extLst>
                    <a:ext uri="{9D8B030D-6E8A-4147-A177-3AD203B41FA5}">
                      <a16:colId xmlns:a16="http://schemas.microsoft.com/office/drawing/2014/main" val="976049482"/>
                    </a:ext>
                  </a:extLst>
                </a:gridCol>
                <a:gridCol w="822960">
                  <a:extLst>
                    <a:ext uri="{9D8B030D-6E8A-4147-A177-3AD203B41FA5}">
                      <a16:colId xmlns:a16="http://schemas.microsoft.com/office/drawing/2014/main" val="3874639919"/>
                    </a:ext>
                  </a:extLst>
                </a:gridCol>
                <a:gridCol w="658368">
                  <a:extLst>
                    <a:ext uri="{9D8B030D-6E8A-4147-A177-3AD203B41FA5}">
                      <a16:colId xmlns:a16="http://schemas.microsoft.com/office/drawing/2014/main" val="2841682238"/>
                    </a:ext>
                  </a:extLst>
                </a:gridCol>
                <a:gridCol w="822960">
                  <a:extLst>
                    <a:ext uri="{9D8B030D-6E8A-4147-A177-3AD203B41FA5}">
                      <a16:colId xmlns:a16="http://schemas.microsoft.com/office/drawing/2014/main" val="2278485352"/>
                    </a:ext>
                  </a:extLst>
                </a:gridCol>
                <a:gridCol w="740664">
                  <a:extLst>
                    <a:ext uri="{9D8B030D-6E8A-4147-A177-3AD203B41FA5}">
                      <a16:colId xmlns:a16="http://schemas.microsoft.com/office/drawing/2014/main" val="471791723"/>
                    </a:ext>
                  </a:extLst>
                </a:gridCol>
                <a:gridCol w="740664">
                  <a:extLst>
                    <a:ext uri="{9D8B030D-6E8A-4147-A177-3AD203B41FA5}">
                      <a16:colId xmlns:a16="http://schemas.microsoft.com/office/drawing/2014/main" val="29643735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Erster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Bild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Elemente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Ø-Impressions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Ø-Reach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Erster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max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Durchschaurate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MM-Durchschaurate</a:t>
                      </a:r>
                    </a:p>
                  </a:txBody>
                  <a:tcPr/>
                </a:tc>
                <a:extLst>
                  <a:ext uri="{0D108BD9-81ED-4DB2-BD59-A6C34878D82A}">
                    <a16:rowId xmlns:a16="http://schemas.microsoft.com/office/drawing/2014/main" val="31497650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weltspiegel - 2020-02-29 18:35:32</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https://scontent.xx.fbcdn.net/v/t51.12442-15/87635791_642362699909138_8946417031609387949_n.jpg?_nc_cat=108&amp;_nc_sid=8ae9d6&amp;_nc_ohc=aEunlLAr9VIAX_Fk4KC&amp;_nc_ht=scontent.xx&amp;oh=6e3831e2e5604e0d8ed604cff787289f&amp;oe=5E8897E5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7373.2222222222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60.0 %</a:t>
                      </a:r>
                    </a:p>
                  </a:txBody>
                  <a:tcPr/>
                </a:tc>
                <a:extLst>
                  <a:ext uri="{0D108BD9-81ED-4DB2-BD59-A6C34878D82A}">
                    <a16:rowId xmlns:a16="http://schemas.microsoft.com/office/drawing/2014/main" val="1822777995"/>
                  </a:ext>
                </a:extLst>
              </a:tr>
            </a:tbl>
          </a:graphicData>
        </a:graphic>
      </p:graphicFrame>
      <p:sp>
        <p:nvSpPr>
          <p:cNvPr id="4" name="Text Placeholder 3">
            <a:extLst>
              <a:ext uri="{FF2B5EF4-FFF2-40B4-BE49-F238E27FC236}">
                <a16:creationId xmlns:a16="http://schemas.microsoft.com/office/drawing/2014/main" id="{0542916A-B041-4A95-A803-56AFA8781CD8}"/>
              </a:ext>
            </a:extLst>
          </p:cNvPr>
          <p:cNvSpPr>
            <a:spLocks noGrp="1"/>
          </p:cNvSpPr>
          <p:nvPr>
            <p:ph type="body" sz="quarter" idx="14"/>
          </p:nvPr>
        </p:nvSpPr>
        <p:spPr/>
        <p:txBody>
          <a:bodyPr/>
          <a:lstStyle/>
          <a:p>
            <a:r>
              <a:rPr lang="en-US"/>
              <a:t>02/17/2020 - 05/31/2020</a:t>
            </a:r>
          </a:p>
        </p:txBody>
      </p:sp>
    </p:spTree>
    <p:extLst>
      <p:ext uri="{BB962C8B-B14F-4D97-AF65-F5344CB8AC3E}">
        <p14:creationId xmlns:p14="http://schemas.microsoft.com/office/powerpoint/2010/main" val="9360935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8D0BAE-97F0-4C8E-87D7-153D14E45385}"/>
              </a:ext>
            </a:extLst>
          </p:cNvPr>
          <p:cNvSpPr>
            <a:spLocks noGrp="1"/>
          </p:cNvSpPr>
          <p:nvPr>
            <p:ph type="title"/>
          </p:nvPr>
        </p:nvSpPr>
        <p:spPr/>
        <p:txBody>
          <a:bodyPr/>
          <a:lstStyle/>
          <a:p>
            <a:r>
              <a:rPr lang="de-DE"/>
              <a:t>Instagram Instagram Story - Tageszusammenfassung ( mitMin Max) | weltspiegel - 8 of 25</a:t>
            </a:r>
            <a:endParaRPr lang="en-US"/>
          </a:p>
        </p:txBody>
      </p:sp>
      <p:graphicFrame>
        <p:nvGraphicFramePr>
          <p:cNvPr id="5" name="Table Placeholder 4">
            <a:extLst>
              <a:ext uri="{FF2B5EF4-FFF2-40B4-BE49-F238E27FC236}">
                <a16:creationId xmlns:a16="http://schemas.microsoft.com/office/drawing/2014/main" id="{53E7C175-726C-4240-A783-25C47559E05E}"/>
              </a:ext>
            </a:extLst>
          </p:cNvPr>
          <p:cNvGraphicFramePr>
            <a:graphicFrameLocks noGrp="1"/>
          </p:cNvGraphicFramePr>
          <p:nvPr>
            <p:ph type="tbl" sz="quarter" idx="13"/>
            <p:extLst>
              <p:ext uri="{D42A27DB-BD31-4B8C-83A1-F6EECF244321}">
                <p14:modId xmlns:p14="http://schemas.microsoft.com/office/powerpoint/2010/main" val="19707727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39">
                  <a:extLst>
                    <a:ext uri="{9D8B030D-6E8A-4147-A177-3AD203B41FA5}">
                      <a16:colId xmlns:a16="http://schemas.microsoft.com/office/drawing/2014/main" val="3528448083"/>
                    </a:ext>
                  </a:extLst>
                </a:gridCol>
                <a:gridCol w="822960">
                  <a:extLst>
                    <a:ext uri="{9D8B030D-6E8A-4147-A177-3AD203B41FA5}">
                      <a16:colId xmlns:a16="http://schemas.microsoft.com/office/drawing/2014/main" val="3826294264"/>
                    </a:ext>
                  </a:extLst>
                </a:gridCol>
                <a:gridCol w="411480">
                  <a:extLst>
                    <a:ext uri="{9D8B030D-6E8A-4147-A177-3AD203B41FA5}">
                      <a16:colId xmlns:a16="http://schemas.microsoft.com/office/drawing/2014/main" val="2098780741"/>
                    </a:ext>
                  </a:extLst>
                </a:gridCol>
                <a:gridCol w="493776">
                  <a:extLst>
                    <a:ext uri="{9D8B030D-6E8A-4147-A177-3AD203B41FA5}">
                      <a16:colId xmlns:a16="http://schemas.microsoft.com/office/drawing/2014/main" val="2689677340"/>
                    </a:ext>
                  </a:extLst>
                </a:gridCol>
                <a:gridCol w="658368">
                  <a:extLst>
                    <a:ext uri="{9D8B030D-6E8A-4147-A177-3AD203B41FA5}">
                      <a16:colId xmlns:a16="http://schemas.microsoft.com/office/drawing/2014/main" val="4184973348"/>
                    </a:ext>
                  </a:extLst>
                </a:gridCol>
                <a:gridCol w="822960">
                  <a:extLst>
                    <a:ext uri="{9D8B030D-6E8A-4147-A177-3AD203B41FA5}">
                      <a16:colId xmlns:a16="http://schemas.microsoft.com/office/drawing/2014/main" val="3301806531"/>
                    </a:ext>
                  </a:extLst>
                </a:gridCol>
                <a:gridCol w="822960">
                  <a:extLst>
                    <a:ext uri="{9D8B030D-6E8A-4147-A177-3AD203B41FA5}">
                      <a16:colId xmlns:a16="http://schemas.microsoft.com/office/drawing/2014/main" val="1131494272"/>
                    </a:ext>
                  </a:extLst>
                </a:gridCol>
                <a:gridCol w="658368">
                  <a:extLst>
                    <a:ext uri="{9D8B030D-6E8A-4147-A177-3AD203B41FA5}">
                      <a16:colId xmlns:a16="http://schemas.microsoft.com/office/drawing/2014/main" val="2672274816"/>
                    </a:ext>
                  </a:extLst>
                </a:gridCol>
                <a:gridCol w="822960">
                  <a:extLst>
                    <a:ext uri="{9D8B030D-6E8A-4147-A177-3AD203B41FA5}">
                      <a16:colId xmlns:a16="http://schemas.microsoft.com/office/drawing/2014/main" val="3249846556"/>
                    </a:ext>
                  </a:extLst>
                </a:gridCol>
                <a:gridCol w="740664">
                  <a:extLst>
                    <a:ext uri="{9D8B030D-6E8A-4147-A177-3AD203B41FA5}">
                      <a16:colId xmlns:a16="http://schemas.microsoft.com/office/drawing/2014/main" val="1062719644"/>
                    </a:ext>
                  </a:extLst>
                </a:gridCol>
                <a:gridCol w="740664">
                  <a:extLst>
                    <a:ext uri="{9D8B030D-6E8A-4147-A177-3AD203B41FA5}">
                      <a16:colId xmlns:a16="http://schemas.microsoft.com/office/drawing/2014/main" val="23895330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Erster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Bild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Elemente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Ø-Impressions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Ø-Reach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Erster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max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Durchschaurate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MM-Durchschaurate</a:t>
                      </a:r>
                    </a:p>
                  </a:txBody>
                  <a:tcPr/>
                </a:tc>
                <a:extLst>
                  <a:ext uri="{0D108BD9-81ED-4DB2-BD59-A6C34878D82A}">
                    <a16:rowId xmlns:a16="http://schemas.microsoft.com/office/drawing/2014/main" val="35054308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weltspiegel - 2020-03-03 17:10:17</a:t>
                      </a:r>
                      <a:r>
                        <a:rPr kumimoji="0" lang="de-DE"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https://scontent.xx.fbcdn.net/v/t51.12442-15/88204905_1316243101892970_3204165653705495207_n.jpg?_nc_cat=102&amp;_nc_sid=8ae9d6&amp;_nc_ohc=ocjuxlmt0MkAX_X9gjN&amp;_nc_ht=scontent.xx&amp;oh=62405d922731c1ed41a8806ea2b74fae&amp;oe=5E948E5D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47.2 %</a:t>
                      </a:r>
                    </a:p>
                  </a:txBody>
                  <a:tcPr/>
                </a:tc>
                <a:extLst>
                  <a:ext uri="{0D108BD9-81ED-4DB2-BD59-A6C34878D82A}">
                    <a16:rowId xmlns:a16="http://schemas.microsoft.com/office/drawing/2014/main" val="580635519"/>
                  </a:ext>
                </a:extLst>
              </a:tr>
            </a:tbl>
          </a:graphicData>
        </a:graphic>
      </p:graphicFrame>
      <p:sp>
        <p:nvSpPr>
          <p:cNvPr id="4" name="Text Placeholder 3">
            <a:extLst>
              <a:ext uri="{FF2B5EF4-FFF2-40B4-BE49-F238E27FC236}">
                <a16:creationId xmlns:a16="http://schemas.microsoft.com/office/drawing/2014/main" id="{035D8C71-72C1-41AA-B27C-DED86F0E4D46}"/>
              </a:ext>
            </a:extLst>
          </p:cNvPr>
          <p:cNvSpPr>
            <a:spLocks noGrp="1"/>
          </p:cNvSpPr>
          <p:nvPr>
            <p:ph type="body" sz="quarter" idx="14"/>
          </p:nvPr>
        </p:nvSpPr>
        <p:spPr/>
        <p:txBody>
          <a:bodyPr/>
          <a:lstStyle/>
          <a:p>
            <a:r>
              <a:rPr lang="en-US"/>
              <a:t>02/17/2020 - 05/31/2020</a:t>
            </a:r>
          </a:p>
        </p:txBody>
      </p:sp>
    </p:spTree>
    <p:extLst>
      <p:ext uri="{BB962C8B-B14F-4D97-AF65-F5344CB8AC3E}">
        <p14:creationId xmlns:p14="http://schemas.microsoft.com/office/powerpoint/2010/main" val="15651222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EB6E9-ECB4-4B21-A329-F01803CE7E58}"/>
              </a:ext>
            </a:extLst>
          </p:cNvPr>
          <p:cNvSpPr>
            <a:spLocks noGrp="1"/>
          </p:cNvSpPr>
          <p:nvPr>
            <p:ph type="title"/>
          </p:nvPr>
        </p:nvSpPr>
        <p:spPr/>
        <p:txBody>
          <a:bodyPr/>
          <a:lstStyle/>
          <a:p>
            <a:r>
              <a:rPr lang="de-DE"/>
              <a:t>Instagram Instagram Story - Tageszusammenfassung ( mitMin Max) | weltspiegel - 9 of 25</a:t>
            </a:r>
            <a:endParaRPr lang="en-US"/>
          </a:p>
        </p:txBody>
      </p:sp>
      <p:graphicFrame>
        <p:nvGraphicFramePr>
          <p:cNvPr id="5" name="Table Placeholder 4">
            <a:extLst>
              <a:ext uri="{FF2B5EF4-FFF2-40B4-BE49-F238E27FC236}">
                <a16:creationId xmlns:a16="http://schemas.microsoft.com/office/drawing/2014/main" id="{4153C677-9DE0-4BB9-9072-7F0F46C589FF}"/>
              </a:ext>
            </a:extLst>
          </p:cNvPr>
          <p:cNvGraphicFramePr>
            <a:graphicFrameLocks noGrp="1"/>
          </p:cNvGraphicFramePr>
          <p:nvPr>
            <p:ph type="tbl" sz="quarter" idx="13"/>
            <p:extLst>
              <p:ext uri="{D42A27DB-BD31-4B8C-83A1-F6EECF244321}">
                <p14:modId xmlns:p14="http://schemas.microsoft.com/office/powerpoint/2010/main" val="40665449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39">
                  <a:extLst>
                    <a:ext uri="{9D8B030D-6E8A-4147-A177-3AD203B41FA5}">
                      <a16:colId xmlns:a16="http://schemas.microsoft.com/office/drawing/2014/main" val="593288634"/>
                    </a:ext>
                  </a:extLst>
                </a:gridCol>
                <a:gridCol w="822960">
                  <a:extLst>
                    <a:ext uri="{9D8B030D-6E8A-4147-A177-3AD203B41FA5}">
                      <a16:colId xmlns:a16="http://schemas.microsoft.com/office/drawing/2014/main" val="531220483"/>
                    </a:ext>
                  </a:extLst>
                </a:gridCol>
                <a:gridCol w="411480">
                  <a:extLst>
                    <a:ext uri="{9D8B030D-6E8A-4147-A177-3AD203B41FA5}">
                      <a16:colId xmlns:a16="http://schemas.microsoft.com/office/drawing/2014/main" val="2054357872"/>
                    </a:ext>
                  </a:extLst>
                </a:gridCol>
                <a:gridCol w="493776">
                  <a:extLst>
                    <a:ext uri="{9D8B030D-6E8A-4147-A177-3AD203B41FA5}">
                      <a16:colId xmlns:a16="http://schemas.microsoft.com/office/drawing/2014/main" val="3066187566"/>
                    </a:ext>
                  </a:extLst>
                </a:gridCol>
                <a:gridCol w="658368">
                  <a:extLst>
                    <a:ext uri="{9D8B030D-6E8A-4147-A177-3AD203B41FA5}">
                      <a16:colId xmlns:a16="http://schemas.microsoft.com/office/drawing/2014/main" val="1802628238"/>
                    </a:ext>
                  </a:extLst>
                </a:gridCol>
                <a:gridCol w="822960">
                  <a:extLst>
                    <a:ext uri="{9D8B030D-6E8A-4147-A177-3AD203B41FA5}">
                      <a16:colId xmlns:a16="http://schemas.microsoft.com/office/drawing/2014/main" val="2382578765"/>
                    </a:ext>
                  </a:extLst>
                </a:gridCol>
                <a:gridCol w="822960">
                  <a:extLst>
                    <a:ext uri="{9D8B030D-6E8A-4147-A177-3AD203B41FA5}">
                      <a16:colId xmlns:a16="http://schemas.microsoft.com/office/drawing/2014/main" val="923747287"/>
                    </a:ext>
                  </a:extLst>
                </a:gridCol>
                <a:gridCol w="658368">
                  <a:extLst>
                    <a:ext uri="{9D8B030D-6E8A-4147-A177-3AD203B41FA5}">
                      <a16:colId xmlns:a16="http://schemas.microsoft.com/office/drawing/2014/main" val="131001721"/>
                    </a:ext>
                  </a:extLst>
                </a:gridCol>
                <a:gridCol w="822960">
                  <a:extLst>
                    <a:ext uri="{9D8B030D-6E8A-4147-A177-3AD203B41FA5}">
                      <a16:colId xmlns:a16="http://schemas.microsoft.com/office/drawing/2014/main" val="694318955"/>
                    </a:ext>
                  </a:extLst>
                </a:gridCol>
                <a:gridCol w="740664">
                  <a:extLst>
                    <a:ext uri="{9D8B030D-6E8A-4147-A177-3AD203B41FA5}">
                      <a16:colId xmlns:a16="http://schemas.microsoft.com/office/drawing/2014/main" val="3097932477"/>
                    </a:ext>
                  </a:extLst>
                </a:gridCol>
                <a:gridCol w="740664">
                  <a:extLst>
                    <a:ext uri="{9D8B030D-6E8A-4147-A177-3AD203B41FA5}">
                      <a16:colId xmlns:a16="http://schemas.microsoft.com/office/drawing/2014/main" val="22389168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Erster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Bild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Elemente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Ø-Impressions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Ø-Reach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Erster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max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Durchschaurate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MM-Durchschaurate</a:t>
                      </a:r>
                    </a:p>
                  </a:txBody>
                  <a:tcPr/>
                </a:tc>
                <a:extLst>
                  <a:ext uri="{0D108BD9-81ED-4DB2-BD59-A6C34878D82A}">
                    <a16:rowId xmlns:a16="http://schemas.microsoft.com/office/drawing/2014/main" val="2722268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weltspiegel - 2020-03-05 17:08:14</a:t>
                      </a:r>
                      <a:r>
                        <a:rPr kumimoji="0" lang="de-DE"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https://scontent.xx.fbcdn.net/v/t51.12442-15/88254671_124145109155767_8902099144579588586_n.jpg?_nc_cat=103&amp;_nc_sid=8ae9d6&amp;_nc_ohc=BbZuVS207GUAX9AJxUj&amp;_nc_ht=scontent.xx&amp;oh=46acb8f5751b91a22cf8305f59255e3a&amp;oe=5E80CC8B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6864.3636363636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6415.9090909091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58.5 %</a:t>
                      </a:r>
                    </a:p>
                  </a:txBody>
                  <a:tcPr/>
                </a:tc>
                <a:extLst>
                  <a:ext uri="{0D108BD9-81ED-4DB2-BD59-A6C34878D82A}">
                    <a16:rowId xmlns:a16="http://schemas.microsoft.com/office/drawing/2014/main" val="3489914488"/>
                  </a:ext>
                </a:extLst>
              </a:tr>
            </a:tbl>
          </a:graphicData>
        </a:graphic>
      </p:graphicFrame>
      <p:sp>
        <p:nvSpPr>
          <p:cNvPr id="4" name="Text Placeholder 3">
            <a:extLst>
              <a:ext uri="{FF2B5EF4-FFF2-40B4-BE49-F238E27FC236}">
                <a16:creationId xmlns:a16="http://schemas.microsoft.com/office/drawing/2014/main" id="{54EF856F-B06F-4627-A34E-DC4C3D295B7B}"/>
              </a:ext>
            </a:extLst>
          </p:cNvPr>
          <p:cNvSpPr>
            <a:spLocks noGrp="1"/>
          </p:cNvSpPr>
          <p:nvPr>
            <p:ph type="body" sz="quarter" idx="14"/>
          </p:nvPr>
        </p:nvSpPr>
        <p:spPr/>
        <p:txBody>
          <a:bodyPr/>
          <a:lstStyle/>
          <a:p>
            <a:r>
              <a:rPr lang="en-US"/>
              <a:t>02/17/2020 - 05/31/2020</a:t>
            </a:r>
          </a:p>
        </p:txBody>
      </p:sp>
    </p:spTree>
    <p:extLst>
      <p:ext uri="{BB962C8B-B14F-4D97-AF65-F5344CB8AC3E}">
        <p14:creationId xmlns:p14="http://schemas.microsoft.com/office/powerpoint/2010/main" val="28120485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EBE718-DBCA-4C93-BA38-822B814020AD}"/>
              </a:ext>
            </a:extLst>
          </p:cNvPr>
          <p:cNvSpPr>
            <a:spLocks noGrp="1"/>
          </p:cNvSpPr>
          <p:nvPr>
            <p:ph type="title"/>
          </p:nvPr>
        </p:nvSpPr>
        <p:spPr/>
        <p:txBody>
          <a:bodyPr/>
          <a:lstStyle/>
          <a:p>
            <a:r>
              <a:rPr lang="de-DE"/>
              <a:t>Instagram Instagram Story - Tageszusammenfassung ( mitMin Max) | weltspiegel - 10 of 25</a:t>
            </a:r>
            <a:endParaRPr lang="en-US"/>
          </a:p>
        </p:txBody>
      </p:sp>
      <p:graphicFrame>
        <p:nvGraphicFramePr>
          <p:cNvPr id="5" name="Table Placeholder 4">
            <a:extLst>
              <a:ext uri="{FF2B5EF4-FFF2-40B4-BE49-F238E27FC236}">
                <a16:creationId xmlns:a16="http://schemas.microsoft.com/office/drawing/2014/main" id="{F8B3367B-8938-40EC-A602-C8E44E95461E}"/>
              </a:ext>
            </a:extLst>
          </p:cNvPr>
          <p:cNvGraphicFramePr>
            <a:graphicFrameLocks noGrp="1"/>
          </p:cNvGraphicFramePr>
          <p:nvPr>
            <p:ph type="tbl" sz="quarter" idx="13"/>
            <p:extLst>
              <p:ext uri="{D42A27DB-BD31-4B8C-83A1-F6EECF244321}">
                <p14:modId xmlns:p14="http://schemas.microsoft.com/office/powerpoint/2010/main" val="22171737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39">
                  <a:extLst>
                    <a:ext uri="{9D8B030D-6E8A-4147-A177-3AD203B41FA5}">
                      <a16:colId xmlns:a16="http://schemas.microsoft.com/office/drawing/2014/main" val="755326299"/>
                    </a:ext>
                  </a:extLst>
                </a:gridCol>
                <a:gridCol w="822960">
                  <a:extLst>
                    <a:ext uri="{9D8B030D-6E8A-4147-A177-3AD203B41FA5}">
                      <a16:colId xmlns:a16="http://schemas.microsoft.com/office/drawing/2014/main" val="2831057661"/>
                    </a:ext>
                  </a:extLst>
                </a:gridCol>
                <a:gridCol w="411480">
                  <a:extLst>
                    <a:ext uri="{9D8B030D-6E8A-4147-A177-3AD203B41FA5}">
                      <a16:colId xmlns:a16="http://schemas.microsoft.com/office/drawing/2014/main" val="1959863480"/>
                    </a:ext>
                  </a:extLst>
                </a:gridCol>
                <a:gridCol w="493776">
                  <a:extLst>
                    <a:ext uri="{9D8B030D-6E8A-4147-A177-3AD203B41FA5}">
                      <a16:colId xmlns:a16="http://schemas.microsoft.com/office/drawing/2014/main" val="2985247995"/>
                    </a:ext>
                  </a:extLst>
                </a:gridCol>
                <a:gridCol w="658368">
                  <a:extLst>
                    <a:ext uri="{9D8B030D-6E8A-4147-A177-3AD203B41FA5}">
                      <a16:colId xmlns:a16="http://schemas.microsoft.com/office/drawing/2014/main" val="1465518649"/>
                    </a:ext>
                  </a:extLst>
                </a:gridCol>
                <a:gridCol w="822960">
                  <a:extLst>
                    <a:ext uri="{9D8B030D-6E8A-4147-A177-3AD203B41FA5}">
                      <a16:colId xmlns:a16="http://schemas.microsoft.com/office/drawing/2014/main" val="2281639012"/>
                    </a:ext>
                  </a:extLst>
                </a:gridCol>
                <a:gridCol w="822960">
                  <a:extLst>
                    <a:ext uri="{9D8B030D-6E8A-4147-A177-3AD203B41FA5}">
                      <a16:colId xmlns:a16="http://schemas.microsoft.com/office/drawing/2014/main" val="1401063950"/>
                    </a:ext>
                  </a:extLst>
                </a:gridCol>
                <a:gridCol w="658368">
                  <a:extLst>
                    <a:ext uri="{9D8B030D-6E8A-4147-A177-3AD203B41FA5}">
                      <a16:colId xmlns:a16="http://schemas.microsoft.com/office/drawing/2014/main" val="3024433198"/>
                    </a:ext>
                  </a:extLst>
                </a:gridCol>
                <a:gridCol w="822960">
                  <a:extLst>
                    <a:ext uri="{9D8B030D-6E8A-4147-A177-3AD203B41FA5}">
                      <a16:colId xmlns:a16="http://schemas.microsoft.com/office/drawing/2014/main" val="1170524762"/>
                    </a:ext>
                  </a:extLst>
                </a:gridCol>
                <a:gridCol w="740664">
                  <a:extLst>
                    <a:ext uri="{9D8B030D-6E8A-4147-A177-3AD203B41FA5}">
                      <a16:colId xmlns:a16="http://schemas.microsoft.com/office/drawing/2014/main" val="3371207035"/>
                    </a:ext>
                  </a:extLst>
                </a:gridCol>
                <a:gridCol w="740664">
                  <a:extLst>
                    <a:ext uri="{9D8B030D-6E8A-4147-A177-3AD203B41FA5}">
                      <a16:colId xmlns:a16="http://schemas.microsoft.com/office/drawing/2014/main" val="4610271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Erster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Bild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Elemente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Ø-Impressions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Ø-Reach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Erster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max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Durchschaurate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MM-Durchschaurate</a:t>
                      </a:r>
                    </a:p>
                  </a:txBody>
                  <a:tcPr/>
                </a:tc>
                <a:extLst>
                  <a:ext uri="{0D108BD9-81ED-4DB2-BD59-A6C34878D82A}">
                    <a16:rowId xmlns:a16="http://schemas.microsoft.com/office/drawing/2014/main" val="39033150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weltspiegel - 2020-03-06 18:15:15</a:t>
                      </a:r>
                      <a:r>
                        <a:rPr kumimoji="0" lang="de-DE"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https://scontent.xx.fbcdn.net/v/t51.12442-15/87611881_755331654991470_8897579354214608121_n.jpg?_nc_cat=111&amp;_nc_sid=8ae9d6&amp;_nc_ohc=Ogz3RTNGE0IAX8zYqud&amp;_nc_ht=scontent.xx&amp;oh=15a2a518b7c5c3a7d8eaaad2ff57e500&amp;oe=5E8F2CD7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7143.2857142857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6291.4285714286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69.7 %</a:t>
                      </a:r>
                    </a:p>
                  </a:txBody>
                  <a:tcPr/>
                </a:tc>
                <a:extLst>
                  <a:ext uri="{0D108BD9-81ED-4DB2-BD59-A6C34878D82A}">
                    <a16:rowId xmlns:a16="http://schemas.microsoft.com/office/drawing/2014/main" val="969479040"/>
                  </a:ext>
                </a:extLst>
              </a:tr>
            </a:tbl>
          </a:graphicData>
        </a:graphic>
      </p:graphicFrame>
      <p:sp>
        <p:nvSpPr>
          <p:cNvPr id="4" name="Text Placeholder 3">
            <a:extLst>
              <a:ext uri="{FF2B5EF4-FFF2-40B4-BE49-F238E27FC236}">
                <a16:creationId xmlns:a16="http://schemas.microsoft.com/office/drawing/2014/main" id="{DB36DA14-B099-4E30-A05C-65463EF8D236}"/>
              </a:ext>
            </a:extLst>
          </p:cNvPr>
          <p:cNvSpPr>
            <a:spLocks noGrp="1"/>
          </p:cNvSpPr>
          <p:nvPr>
            <p:ph type="body" sz="quarter" idx="14"/>
          </p:nvPr>
        </p:nvSpPr>
        <p:spPr/>
        <p:txBody>
          <a:bodyPr/>
          <a:lstStyle/>
          <a:p>
            <a:r>
              <a:rPr lang="en-US"/>
              <a:t>02/17/2020 - 05/31/2020</a:t>
            </a:r>
          </a:p>
        </p:txBody>
      </p:sp>
    </p:spTree>
    <p:extLst>
      <p:ext uri="{BB962C8B-B14F-4D97-AF65-F5344CB8AC3E}">
        <p14:creationId xmlns:p14="http://schemas.microsoft.com/office/powerpoint/2010/main" val="16601214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16F6EF-CC62-46EB-9D88-733637E5A1C9}"/>
              </a:ext>
            </a:extLst>
          </p:cNvPr>
          <p:cNvSpPr>
            <a:spLocks noGrp="1"/>
          </p:cNvSpPr>
          <p:nvPr>
            <p:ph type="title"/>
          </p:nvPr>
        </p:nvSpPr>
        <p:spPr/>
        <p:txBody>
          <a:bodyPr/>
          <a:lstStyle/>
          <a:p>
            <a:r>
              <a:rPr lang="de-DE"/>
              <a:t>Instagram Instagram Story - Tageszusammenfassung ( mitMin Max) | weltspiegel - 11 of 25</a:t>
            </a:r>
            <a:endParaRPr lang="en-US"/>
          </a:p>
        </p:txBody>
      </p:sp>
      <p:graphicFrame>
        <p:nvGraphicFramePr>
          <p:cNvPr id="5" name="Table Placeholder 4">
            <a:extLst>
              <a:ext uri="{FF2B5EF4-FFF2-40B4-BE49-F238E27FC236}">
                <a16:creationId xmlns:a16="http://schemas.microsoft.com/office/drawing/2014/main" id="{698D417E-71B2-4A87-957B-663CE93CB3C9}"/>
              </a:ext>
            </a:extLst>
          </p:cNvPr>
          <p:cNvGraphicFramePr>
            <a:graphicFrameLocks noGrp="1"/>
          </p:cNvGraphicFramePr>
          <p:nvPr>
            <p:ph type="tbl" sz="quarter" idx="13"/>
            <p:extLst>
              <p:ext uri="{D42A27DB-BD31-4B8C-83A1-F6EECF244321}">
                <p14:modId xmlns:p14="http://schemas.microsoft.com/office/powerpoint/2010/main" val="39164883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39">
                  <a:extLst>
                    <a:ext uri="{9D8B030D-6E8A-4147-A177-3AD203B41FA5}">
                      <a16:colId xmlns:a16="http://schemas.microsoft.com/office/drawing/2014/main" val="2665658469"/>
                    </a:ext>
                  </a:extLst>
                </a:gridCol>
                <a:gridCol w="822960">
                  <a:extLst>
                    <a:ext uri="{9D8B030D-6E8A-4147-A177-3AD203B41FA5}">
                      <a16:colId xmlns:a16="http://schemas.microsoft.com/office/drawing/2014/main" val="2319040384"/>
                    </a:ext>
                  </a:extLst>
                </a:gridCol>
                <a:gridCol w="411480">
                  <a:extLst>
                    <a:ext uri="{9D8B030D-6E8A-4147-A177-3AD203B41FA5}">
                      <a16:colId xmlns:a16="http://schemas.microsoft.com/office/drawing/2014/main" val="649478710"/>
                    </a:ext>
                  </a:extLst>
                </a:gridCol>
                <a:gridCol w="493776">
                  <a:extLst>
                    <a:ext uri="{9D8B030D-6E8A-4147-A177-3AD203B41FA5}">
                      <a16:colId xmlns:a16="http://schemas.microsoft.com/office/drawing/2014/main" val="3429303613"/>
                    </a:ext>
                  </a:extLst>
                </a:gridCol>
                <a:gridCol w="658368">
                  <a:extLst>
                    <a:ext uri="{9D8B030D-6E8A-4147-A177-3AD203B41FA5}">
                      <a16:colId xmlns:a16="http://schemas.microsoft.com/office/drawing/2014/main" val="1592475138"/>
                    </a:ext>
                  </a:extLst>
                </a:gridCol>
                <a:gridCol w="822960">
                  <a:extLst>
                    <a:ext uri="{9D8B030D-6E8A-4147-A177-3AD203B41FA5}">
                      <a16:colId xmlns:a16="http://schemas.microsoft.com/office/drawing/2014/main" val="1735290272"/>
                    </a:ext>
                  </a:extLst>
                </a:gridCol>
                <a:gridCol w="822960">
                  <a:extLst>
                    <a:ext uri="{9D8B030D-6E8A-4147-A177-3AD203B41FA5}">
                      <a16:colId xmlns:a16="http://schemas.microsoft.com/office/drawing/2014/main" val="718094536"/>
                    </a:ext>
                  </a:extLst>
                </a:gridCol>
                <a:gridCol w="658368">
                  <a:extLst>
                    <a:ext uri="{9D8B030D-6E8A-4147-A177-3AD203B41FA5}">
                      <a16:colId xmlns:a16="http://schemas.microsoft.com/office/drawing/2014/main" val="473207242"/>
                    </a:ext>
                  </a:extLst>
                </a:gridCol>
                <a:gridCol w="822960">
                  <a:extLst>
                    <a:ext uri="{9D8B030D-6E8A-4147-A177-3AD203B41FA5}">
                      <a16:colId xmlns:a16="http://schemas.microsoft.com/office/drawing/2014/main" val="3607280057"/>
                    </a:ext>
                  </a:extLst>
                </a:gridCol>
                <a:gridCol w="740664">
                  <a:extLst>
                    <a:ext uri="{9D8B030D-6E8A-4147-A177-3AD203B41FA5}">
                      <a16:colId xmlns:a16="http://schemas.microsoft.com/office/drawing/2014/main" val="4002844890"/>
                    </a:ext>
                  </a:extLst>
                </a:gridCol>
                <a:gridCol w="740664">
                  <a:extLst>
                    <a:ext uri="{9D8B030D-6E8A-4147-A177-3AD203B41FA5}">
                      <a16:colId xmlns:a16="http://schemas.microsoft.com/office/drawing/2014/main" val="38069185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Erster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Bild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Elemente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Ø-Impressions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Ø-Reach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Erster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max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Durchschaurate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MM-Durchschaurate</a:t>
                      </a:r>
                    </a:p>
                  </a:txBody>
                  <a:tcPr/>
                </a:tc>
                <a:extLst>
                  <a:ext uri="{0D108BD9-81ED-4DB2-BD59-A6C34878D82A}">
                    <a16:rowId xmlns:a16="http://schemas.microsoft.com/office/drawing/2014/main" val="25871028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weltspiegel - 2020-03-08 16:06:57</a:t>
                      </a:r>
                      <a:r>
                        <a:rPr kumimoji="0" lang="de-DE" sz="1000" b="0" i="0" u="none" strike="noStrike" kern="1200" cap="none" spc="0" normalizeH="0" baseline="0" noProof="0">
                          <a:ln>
                            <a:noFill/>
                          </a:ln>
                          <a:solidFill>
                            <a:prstClr val="black"/>
                          </a:solidFill>
                          <a:effectLst/>
                          <a:uLnTx/>
                          <a:uFillTx/>
                          <a:latin typeface="+mn-lt"/>
                          <a:ea typeface="+mn-ea"/>
                          <a:cs typeface="+mn-cs"/>
                        </a:rPr>
                        <a:t>
 ... bis er eine neue Leidenschaft entdeckte  Josh sitzt seit 7 Jahren im Gefängnis. Er hatte sich schon  aufgegeben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https://scontent.xx.fbcdn.net/v/t51.12442-15/84243616_2688482994534265_7246132864496336582_n.jpg?_nc_cat=101&amp;_nc_sid=8ae9d6&amp;_nc_ohc=Mgazyn9PO40AX8qrCrw&amp;_nc_ht=scontent.xx&amp;oh=9b06924f9c75d692731dbadc676f5963&amp;oe=5E96C3D8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6112.4444444444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5634.2222222222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1.9 %</a:t>
                      </a:r>
                    </a:p>
                  </a:txBody>
                  <a:tcPr/>
                </a:tc>
                <a:extLst>
                  <a:ext uri="{0D108BD9-81ED-4DB2-BD59-A6C34878D82A}">
                    <a16:rowId xmlns:a16="http://schemas.microsoft.com/office/drawing/2014/main" val="3547531690"/>
                  </a:ext>
                </a:extLst>
              </a:tr>
            </a:tbl>
          </a:graphicData>
        </a:graphic>
      </p:graphicFrame>
      <p:sp>
        <p:nvSpPr>
          <p:cNvPr id="4" name="Text Placeholder 3">
            <a:extLst>
              <a:ext uri="{FF2B5EF4-FFF2-40B4-BE49-F238E27FC236}">
                <a16:creationId xmlns:a16="http://schemas.microsoft.com/office/drawing/2014/main" id="{4770618E-D070-4C4B-A664-EAB8ADB1B662}"/>
              </a:ext>
            </a:extLst>
          </p:cNvPr>
          <p:cNvSpPr>
            <a:spLocks noGrp="1"/>
          </p:cNvSpPr>
          <p:nvPr>
            <p:ph type="body" sz="quarter" idx="14"/>
          </p:nvPr>
        </p:nvSpPr>
        <p:spPr/>
        <p:txBody>
          <a:bodyPr/>
          <a:lstStyle/>
          <a:p>
            <a:r>
              <a:rPr lang="en-US"/>
              <a:t>02/17/2020 - 05/31/2020</a:t>
            </a:r>
          </a:p>
        </p:txBody>
      </p:sp>
    </p:spTree>
    <p:extLst>
      <p:ext uri="{BB962C8B-B14F-4D97-AF65-F5344CB8AC3E}">
        <p14:creationId xmlns:p14="http://schemas.microsoft.com/office/powerpoint/2010/main" val="9789195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BE3F80-5276-4D27-9BFE-A49EFFEA575A}"/>
              </a:ext>
            </a:extLst>
          </p:cNvPr>
          <p:cNvSpPr>
            <a:spLocks noGrp="1"/>
          </p:cNvSpPr>
          <p:nvPr>
            <p:ph type="title"/>
          </p:nvPr>
        </p:nvSpPr>
        <p:spPr/>
        <p:txBody>
          <a:bodyPr/>
          <a:lstStyle/>
          <a:p>
            <a:r>
              <a:rPr lang="de-DE"/>
              <a:t>Instagram Instagram Story - Tageszusammenfassung ( mitMin Max) | weltspiegel - 12 of 25</a:t>
            </a:r>
            <a:endParaRPr lang="en-US"/>
          </a:p>
        </p:txBody>
      </p:sp>
      <p:graphicFrame>
        <p:nvGraphicFramePr>
          <p:cNvPr id="5" name="Table Placeholder 4">
            <a:extLst>
              <a:ext uri="{FF2B5EF4-FFF2-40B4-BE49-F238E27FC236}">
                <a16:creationId xmlns:a16="http://schemas.microsoft.com/office/drawing/2014/main" id="{25221023-4D98-44A0-86F4-373E60F1CF66}"/>
              </a:ext>
            </a:extLst>
          </p:cNvPr>
          <p:cNvGraphicFramePr>
            <a:graphicFrameLocks noGrp="1"/>
          </p:cNvGraphicFramePr>
          <p:nvPr>
            <p:ph type="tbl" sz="quarter" idx="13"/>
            <p:extLst>
              <p:ext uri="{D42A27DB-BD31-4B8C-83A1-F6EECF244321}">
                <p14:modId xmlns:p14="http://schemas.microsoft.com/office/powerpoint/2010/main" val="24480574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39">
                  <a:extLst>
                    <a:ext uri="{9D8B030D-6E8A-4147-A177-3AD203B41FA5}">
                      <a16:colId xmlns:a16="http://schemas.microsoft.com/office/drawing/2014/main" val="3469613136"/>
                    </a:ext>
                  </a:extLst>
                </a:gridCol>
                <a:gridCol w="822960">
                  <a:extLst>
                    <a:ext uri="{9D8B030D-6E8A-4147-A177-3AD203B41FA5}">
                      <a16:colId xmlns:a16="http://schemas.microsoft.com/office/drawing/2014/main" val="548581735"/>
                    </a:ext>
                  </a:extLst>
                </a:gridCol>
                <a:gridCol w="411480">
                  <a:extLst>
                    <a:ext uri="{9D8B030D-6E8A-4147-A177-3AD203B41FA5}">
                      <a16:colId xmlns:a16="http://schemas.microsoft.com/office/drawing/2014/main" val="2776528172"/>
                    </a:ext>
                  </a:extLst>
                </a:gridCol>
                <a:gridCol w="493776">
                  <a:extLst>
                    <a:ext uri="{9D8B030D-6E8A-4147-A177-3AD203B41FA5}">
                      <a16:colId xmlns:a16="http://schemas.microsoft.com/office/drawing/2014/main" val="473928390"/>
                    </a:ext>
                  </a:extLst>
                </a:gridCol>
                <a:gridCol w="658368">
                  <a:extLst>
                    <a:ext uri="{9D8B030D-6E8A-4147-A177-3AD203B41FA5}">
                      <a16:colId xmlns:a16="http://schemas.microsoft.com/office/drawing/2014/main" val="2920865799"/>
                    </a:ext>
                  </a:extLst>
                </a:gridCol>
                <a:gridCol w="822960">
                  <a:extLst>
                    <a:ext uri="{9D8B030D-6E8A-4147-A177-3AD203B41FA5}">
                      <a16:colId xmlns:a16="http://schemas.microsoft.com/office/drawing/2014/main" val="2959884976"/>
                    </a:ext>
                  </a:extLst>
                </a:gridCol>
                <a:gridCol w="822960">
                  <a:extLst>
                    <a:ext uri="{9D8B030D-6E8A-4147-A177-3AD203B41FA5}">
                      <a16:colId xmlns:a16="http://schemas.microsoft.com/office/drawing/2014/main" val="1812827138"/>
                    </a:ext>
                  </a:extLst>
                </a:gridCol>
                <a:gridCol w="658368">
                  <a:extLst>
                    <a:ext uri="{9D8B030D-6E8A-4147-A177-3AD203B41FA5}">
                      <a16:colId xmlns:a16="http://schemas.microsoft.com/office/drawing/2014/main" val="684361277"/>
                    </a:ext>
                  </a:extLst>
                </a:gridCol>
                <a:gridCol w="822960">
                  <a:extLst>
                    <a:ext uri="{9D8B030D-6E8A-4147-A177-3AD203B41FA5}">
                      <a16:colId xmlns:a16="http://schemas.microsoft.com/office/drawing/2014/main" val="2212532707"/>
                    </a:ext>
                  </a:extLst>
                </a:gridCol>
                <a:gridCol w="740664">
                  <a:extLst>
                    <a:ext uri="{9D8B030D-6E8A-4147-A177-3AD203B41FA5}">
                      <a16:colId xmlns:a16="http://schemas.microsoft.com/office/drawing/2014/main" val="2018851645"/>
                    </a:ext>
                  </a:extLst>
                </a:gridCol>
                <a:gridCol w="740664">
                  <a:extLst>
                    <a:ext uri="{9D8B030D-6E8A-4147-A177-3AD203B41FA5}">
                      <a16:colId xmlns:a16="http://schemas.microsoft.com/office/drawing/2014/main" val="7172861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Erster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Bild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Elemente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Ø-Impressions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Ø-Reach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Erster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max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Durchschaurate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MM-Durchschaurate</a:t>
                      </a:r>
                    </a:p>
                  </a:txBody>
                  <a:tcPr/>
                </a:tc>
                <a:extLst>
                  <a:ext uri="{0D108BD9-81ED-4DB2-BD59-A6C34878D82A}">
                    <a16:rowId xmlns:a16="http://schemas.microsoft.com/office/drawing/2014/main" val="40645845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weltspiegel - 2020-03-09 18:53:38</a:t>
                      </a:r>
                      <a:r>
                        <a:rPr kumimoji="0" lang="de-DE"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https://scontent.xx.fbcdn.net/v/t51.12442-15/87543811_2495872207333024_7448298481425641910_n.jpg?_nc_cat=109&amp;_nc_sid=8ae9d6&amp;_nc_ohc=HkNgETXMgRcAX-5Vc2b&amp;_nc_ht=scontent.xx&amp;oh=dcd77c1de4aaf566ffcfd9a6e89bb178&amp;oe=5E97ED09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8412.4444444444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50.4 %</a:t>
                      </a:r>
                    </a:p>
                  </a:txBody>
                  <a:tcPr/>
                </a:tc>
                <a:extLst>
                  <a:ext uri="{0D108BD9-81ED-4DB2-BD59-A6C34878D82A}">
                    <a16:rowId xmlns:a16="http://schemas.microsoft.com/office/drawing/2014/main" val="115369182"/>
                  </a:ext>
                </a:extLst>
              </a:tr>
            </a:tbl>
          </a:graphicData>
        </a:graphic>
      </p:graphicFrame>
      <p:sp>
        <p:nvSpPr>
          <p:cNvPr id="4" name="Text Placeholder 3">
            <a:extLst>
              <a:ext uri="{FF2B5EF4-FFF2-40B4-BE49-F238E27FC236}">
                <a16:creationId xmlns:a16="http://schemas.microsoft.com/office/drawing/2014/main" id="{32C42404-E51D-4610-901C-9F91F78B1400}"/>
              </a:ext>
            </a:extLst>
          </p:cNvPr>
          <p:cNvSpPr>
            <a:spLocks noGrp="1"/>
          </p:cNvSpPr>
          <p:nvPr>
            <p:ph type="body" sz="quarter" idx="14"/>
          </p:nvPr>
        </p:nvSpPr>
        <p:spPr/>
        <p:txBody>
          <a:bodyPr/>
          <a:lstStyle/>
          <a:p>
            <a:r>
              <a:rPr lang="en-US"/>
              <a:t>02/17/2020 - 05/31/2020</a:t>
            </a:r>
          </a:p>
        </p:txBody>
      </p:sp>
    </p:spTree>
    <p:extLst>
      <p:ext uri="{BB962C8B-B14F-4D97-AF65-F5344CB8AC3E}">
        <p14:creationId xmlns:p14="http://schemas.microsoft.com/office/powerpoint/2010/main" val="22855338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CFADE2-33BD-404F-A954-EDAF94E06F3E}"/>
              </a:ext>
            </a:extLst>
          </p:cNvPr>
          <p:cNvSpPr>
            <a:spLocks noGrp="1"/>
          </p:cNvSpPr>
          <p:nvPr>
            <p:ph type="title"/>
          </p:nvPr>
        </p:nvSpPr>
        <p:spPr/>
        <p:txBody>
          <a:bodyPr/>
          <a:lstStyle/>
          <a:p>
            <a:r>
              <a:rPr lang="de-DE"/>
              <a:t>Instagram Instagram Story - Tageszusammenfassung ( mitMin Max) | weltspiegel - 13 of 25</a:t>
            </a:r>
            <a:endParaRPr lang="en-US"/>
          </a:p>
        </p:txBody>
      </p:sp>
      <p:graphicFrame>
        <p:nvGraphicFramePr>
          <p:cNvPr id="5" name="Table Placeholder 4">
            <a:extLst>
              <a:ext uri="{FF2B5EF4-FFF2-40B4-BE49-F238E27FC236}">
                <a16:creationId xmlns:a16="http://schemas.microsoft.com/office/drawing/2014/main" id="{A4F6C1C5-1BB2-40B6-A7C4-877A397F8FCB}"/>
              </a:ext>
            </a:extLst>
          </p:cNvPr>
          <p:cNvGraphicFramePr>
            <a:graphicFrameLocks noGrp="1"/>
          </p:cNvGraphicFramePr>
          <p:nvPr>
            <p:ph type="tbl" sz="quarter" idx="13"/>
            <p:extLst>
              <p:ext uri="{D42A27DB-BD31-4B8C-83A1-F6EECF244321}">
                <p14:modId xmlns:p14="http://schemas.microsoft.com/office/powerpoint/2010/main" val="26018909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39">
                  <a:extLst>
                    <a:ext uri="{9D8B030D-6E8A-4147-A177-3AD203B41FA5}">
                      <a16:colId xmlns:a16="http://schemas.microsoft.com/office/drawing/2014/main" val="4265416656"/>
                    </a:ext>
                  </a:extLst>
                </a:gridCol>
                <a:gridCol w="822960">
                  <a:extLst>
                    <a:ext uri="{9D8B030D-6E8A-4147-A177-3AD203B41FA5}">
                      <a16:colId xmlns:a16="http://schemas.microsoft.com/office/drawing/2014/main" val="369803855"/>
                    </a:ext>
                  </a:extLst>
                </a:gridCol>
                <a:gridCol w="411480">
                  <a:extLst>
                    <a:ext uri="{9D8B030D-6E8A-4147-A177-3AD203B41FA5}">
                      <a16:colId xmlns:a16="http://schemas.microsoft.com/office/drawing/2014/main" val="2866885131"/>
                    </a:ext>
                  </a:extLst>
                </a:gridCol>
                <a:gridCol w="493776">
                  <a:extLst>
                    <a:ext uri="{9D8B030D-6E8A-4147-A177-3AD203B41FA5}">
                      <a16:colId xmlns:a16="http://schemas.microsoft.com/office/drawing/2014/main" val="2266902848"/>
                    </a:ext>
                  </a:extLst>
                </a:gridCol>
                <a:gridCol w="658368">
                  <a:extLst>
                    <a:ext uri="{9D8B030D-6E8A-4147-A177-3AD203B41FA5}">
                      <a16:colId xmlns:a16="http://schemas.microsoft.com/office/drawing/2014/main" val="3470139060"/>
                    </a:ext>
                  </a:extLst>
                </a:gridCol>
                <a:gridCol w="822960">
                  <a:extLst>
                    <a:ext uri="{9D8B030D-6E8A-4147-A177-3AD203B41FA5}">
                      <a16:colId xmlns:a16="http://schemas.microsoft.com/office/drawing/2014/main" val="399484591"/>
                    </a:ext>
                  </a:extLst>
                </a:gridCol>
                <a:gridCol w="822960">
                  <a:extLst>
                    <a:ext uri="{9D8B030D-6E8A-4147-A177-3AD203B41FA5}">
                      <a16:colId xmlns:a16="http://schemas.microsoft.com/office/drawing/2014/main" val="221150386"/>
                    </a:ext>
                  </a:extLst>
                </a:gridCol>
                <a:gridCol w="658368">
                  <a:extLst>
                    <a:ext uri="{9D8B030D-6E8A-4147-A177-3AD203B41FA5}">
                      <a16:colId xmlns:a16="http://schemas.microsoft.com/office/drawing/2014/main" val="2106432245"/>
                    </a:ext>
                  </a:extLst>
                </a:gridCol>
                <a:gridCol w="822960">
                  <a:extLst>
                    <a:ext uri="{9D8B030D-6E8A-4147-A177-3AD203B41FA5}">
                      <a16:colId xmlns:a16="http://schemas.microsoft.com/office/drawing/2014/main" val="424744647"/>
                    </a:ext>
                  </a:extLst>
                </a:gridCol>
                <a:gridCol w="740664">
                  <a:extLst>
                    <a:ext uri="{9D8B030D-6E8A-4147-A177-3AD203B41FA5}">
                      <a16:colId xmlns:a16="http://schemas.microsoft.com/office/drawing/2014/main" val="808744717"/>
                    </a:ext>
                  </a:extLst>
                </a:gridCol>
                <a:gridCol w="740664">
                  <a:extLst>
                    <a:ext uri="{9D8B030D-6E8A-4147-A177-3AD203B41FA5}">
                      <a16:colId xmlns:a16="http://schemas.microsoft.com/office/drawing/2014/main" val="15814559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Erster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Bild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Elemente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Ø-Impressions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Ø-Reach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Erster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max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Durchschaurate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MM-Durchschaurate</a:t>
                      </a:r>
                    </a:p>
                  </a:txBody>
                  <a:tcPr/>
                </a:tc>
                <a:extLst>
                  <a:ext uri="{0D108BD9-81ED-4DB2-BD59-A6C34878D82A}">
                    <a16:rowId xmlns:a16="http://schemas.microsoft.com/office/drawing/2014/main" val="2754620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weltspiegel - 2020-03-10 19:04:28</a:t>
                      </a:r>
                      <a:r>
                        <a:rPr kumimoji="0" lang="de-DE"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https://scontent.xx.fbcdn.net/v/t51.12442-15/87773913_141471230697560_2583780764661447652_n.jpg?_nc_cat=108&amp;_nc_sid=8ae9d6&amp;_nc_ohc=zX0R449Fe2IAX_9iThu&amp;_nc_ht=scontent.xx&amp;oh=9886bd41d25a360dcd3a22210e51745c&amp;oe=5E8E38F5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10142.181818182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9333.4545454545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61.3 %</a:t>
                      </a:r>
                    </a:p>
                  </a:txBody>
                  <a:tcPr/>
                </a:tc>
                <a:extLst>
                  <a:ext uri="{0D108BD9-81ED-4DB2-BD59-A6C34878D82A}">
                    <a16:rowId xmlns:a16="http://schemas.microsoft.com/office/drawing/2014/main" val="1974661325"/>
                  </a:ext>
                </a:extLst>
              </a:tr>
            </a:tbl>
          </a:graphicData>
        </a:graphic>
      </p:graphicFrame>
      <p:sp>
        <p:nvSpPr>
          <p:cNvPr id="4" name="Text Placeholder 3">
            <a:extLst>
              <a:ext uri="{FF2B5EF4-FFF2-40B4-BE49-F238E27FC236}">
                <a16:creationId xmlns:a16="http://schemas.microsoft.com/office/drawing/2014/main" id="{F61DE108-C449-4321-9928-45F66EB9AB81}"/>
              </a:ext>
            </a:extLst>
          </p:cNvPr>
          <p:cNvSpPr>
            <a:spLocks noGrp="1"/>
          </p:cNvSpPr>
          <p:nvPr>
            <p:ph type="body" sz="quarter" idx="14"/>
          </p:nvPr>
        </p:nvSpPr>
        <p:spPr/>
        <p:txBody>
          <a:bodyPr/>
          <a:lstStyle/>
          <a:p>
            <a:r>
              <a:rPr lang="en-US"/>
              <a:t>02/17/2020 - 05/31/2020</a:t>
            </a:r>
          </a:p>
        </p:txBody>
      </p:sp>
    </p:spTree>
    <p:extLst>
      <p:ext uri="{BB962C8B-B14F-4D97-AF65-F5344CB8AC3E}">
        <p14:creationId xmlns:p14="http://schemas.microsoft.com/office/powerpoint/2010/main" val="2384486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D34291-D39B-4ACB-BD78-7BC02DDC4619}"/>
              </a:ext>
            </a:extLst>
          </p:cNvPr>
          <p:cNvSpPr>
            <a:spLocks noGrp="1"/>
          </p:cNvSpPr>
          <p:nvPr>
            <p:ph type="title"/>
          </p:nvPr>
        </p:nvSpPr>
        <p:spPr/>
        <p:txBody>
          <a:bodyPr/>
          <a:lstStyle/>
          <a:p>
            <a:r>
              <a:rPr lang="de-DE"/>
              <a:t>Instagram Instagram Story - Tageszusammenfassung ( mitMin Max) | weltspiegel - 14 of 25</a:t>
            </a:r>
            <a:endParaRPr lang="en-US"/>
          </a:p>
        </p:txBody>
      </p:sp>
      <p:graphicFrame>
        <p:nvGraphicFramePr>
          <p:cNvPr id="5" name="Table Placeholder 4">
            <a:extLst>
              <a:ext uri="{FF2B5EF4-FFF2-40B4-BE49-F238E27FC236}">
                <a16:creationId xmlns:a16="http://schemas.microsoft.com/office/drawing/2014/main" id="{81C7B842-9F92-4946-B5A8-400C9841760A}"/>
              </a:ext>
            </a:extLst>
          </p:cNvPr>
          <p:cNvGraphicFramePr>
            <a:graphicFrameLocks noGrp="1"/>
          </p:cNvGraphicFramePr>
          <p:nvPr>
            <p:ph type="tbl" sz="quarter" idx="13"/>
            <p:extLst>
              <p:ext uri="{D42A27DB-BD31-4B8C-83A1-F6EECF244321}">
                <p14:modId xmlns:p14="http://schemas.microsoft.com/office/powerpoint/2010/main" val="11298502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39">
                  <a:extLst>
                    <a:ext uri="{9D8B030D-6E8A-4147-A177-3AD203B41FA5}">
                      <a16:colId xmlns:a16="http://schemas.microsoft.com/office/drawing/2014/main" val="2644738789"/>
                    </a:ext>
                  </a:extLst>
                </a:gridCol>
                <a:gridCol w="822960">
                  <a:extLst>
                    <a:ext uri="{9D8B030D-6E8A-4147-A177-3AD203B41FA5}">
                      <a16:colId xmlns:a16="http://schemas.microsoft.com/office/drawing/2014/main" val="361527466"/>
                    </a:ext>
                  </a:extLst>
                </a:gridCol>
                <a:gridCol w="411480">
                  <a:extLst>
                    <a:ext uri="{9D8B030D-6E8A-4147-A177-3AD203B41FA5}">
                      <a16:colId xmlns:a16="http://schemas.microsoft.com/office/drawing/2014/main" val="902804616"/>
                    </a:ext>
                  </a:extLst>
                </a:gridCol>
                <a:gridCol w="493776">
                  <a:extLst>
                    <a:ext uri="{9D8B030D-6E8A-4147-A177-3AD203B41FA5}">
                      <a16:colId xmlns:a16="http://schemas.microsoft.com/office/drawing/2014/main" val="4267184346"/>
                    </a:ext>
                  </a:extLst>
                </a:gridCol>
                <a:gridCol w="658368">
                  <a:extLst>
                    <a:ext uri="{9D8B030D-6E8A-4147-A177-3AD203B41FA5}">
                      <a16:colId xmlns:a16="http://schemas.microsoft.com/office/drawing/2014/main" val="2310853672"/>
                    </a:ext>
                  </a:extLst>
                </a:gridCol>
                <a:gridCol w="822960">
                  <a:extLst>
                    <a:ext uri="{9D8B030D-6E8A-4147-A177-3AD203B41FA5}">
                      <a16:colId xmlns:a16="http://schemas.microsoft.com/office/drawing/2014/main" val="2047243584"/>
                    </a:ext>
                  </a:extLst>
                </a:gridCol>
                <a:gridCol w="822960">
                  <a:extLst>
                    <a:ext uri="{9D8B030D-6E8A-4147-A177-3AD203B41FA5}">
                      <a16:colId xmlns:a16="http://schemas.microsoft.com/office/drawing/2014/main" val="1836756747"/>
                    </a:ext>
                  </a:extLst>
                </a:gridCol>
                <a:gridCol w="658368">
                  <a:extLst>
                    <a:ext uri="{9D8B030D-6E8A-4147-A177-3AD203B41FA5}">
                      <a16:colId xmlns:a16="http://schemas.microsoft.com/office/drawing/2014/main" val="4059284888"/>
                    </a:ext>
                  </a:extLst>
                </a:gridCol>
                <a:gridCol w="822960">
                  <a:extLst>
                    <a:ext uri="{9D8B030D-6E8A-4147-A177-3AD203B41FA5}">
                      <a16:colId xmlns:a16="http://schemas.microsoft.com/office/drawing/2014/main" val="3778778052"/>
                    </a:ext>
                  </a:extLst>
                </a:gridCol>
                <a:gridCol w="740664">
                  <a:extLst>
                    <a:ext uri="{9D8B030D-6E8A-4147-A177-3AD203B41FA5}">
                      <a16:colId xmlns:a16="http://schemas.microsoft.com/office/drawing/2014/main" val="1626714547"/>
                    </a:ext>
                  </a:extLst>
                </a:gridCol>
                <a:gridCol w="740664">
                  <a:extLst>
                    <a:ext uri="{9D8B030D-6E8A-4147-A177-3AD203B41FA5}">
                      <a16:colId xmlns:a16="http://schemas.microsoft.com/office/drawing/2014/main" val="32742464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Erster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Bild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Elemente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Ø-Impressions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Ø-Reach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Erster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max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Durchschaurate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MM-Durchschaurate</a:t>
                      </a:r>
                    </a:p>
                  </a:txBody>
                  <a:tcPr/>
                </a:tc>
                <a:extLst>
                  <a:ext uri="{0D108BD9-81ED-4DB2-BD59-A6C34878D82A}">
                    <a16:rowId xmlns:a16="http://schemas.microsoft.com/office/drawing/2014/main" val="11681565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weltspiegel - 2020-03-11 19:10:11</a:t>
                      </a:r>
                      <a:r>
                        <a:rPr kumimoji="0" lang="de-DE"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https://scontent.xx.fbcdn.net/v/t51.12442-15/89340353_544131436218445_6147397860804564782_n.jpg?_nc_cat=101&amp;_nc_sid=8ae9d6&amp;_nc_ohc=ANHt2TP8iwwAX81GHt5&amp;_nc_ht=scontent.xx&amp;oh=ec522ccd24a99a315330807b9136459f&amp;oe=5E8E553E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11846.636363636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10639.545454545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66.9 %</a:t>
                      </a:r>
                    </a:p>
                  </a:txBody>
                  <a:tcPr/>
                </a:tc>
                <a:extLst>
                  <a:ext uri="{0D108BD9-81ED-4DB2-BD59-A6C34878D82A}">
                    <a16:rowId xmlns:a16="http://schemas.microsoft.com/office/drawing/2014/main" val="1346401624"/>
                  </a:ext>
                </a:extLst>
              </a:tr>
            </a:tbl>
          </a:graphicData>
        </a:graphic>
      </p:graphicFrame>
      <p:sp>
        <p:nvSpPr>
          <p:cNvPr id="4" name="Text Placeholder 3">
            <a:extLst>
              <a:ext uri="{FF2B5EF4-FFF2-40B4-BE49-F238E27FC236}">
                <a16:creationId xmlns:a16="http://schemas.microsoft.com/office/drawing/2014/main" id="{54E51C12-65B9-4C51-B6EF-F32665908D5B}"/>
              </a:ext>
            </a:extLst>
          </p:cNvPr>
          <p:cNvSpPr>
            <a:spLocks noGrp="1"/>
          </p:cNvSpPr>
          <p:nvPr>
            <p:ph type="body" sz="quarter" idx="14"/>
          </p:nvPr>
        </p:nvSpPr>
        <p:spPr/>
        <p:txBody>
          <a:bodyPr/>
          <a:lstStyle/>
          <a:p>
            <a:r>
              <a:rPr lang="en-US"/>
              <a:t>02/17/2020 - 05/31/2020</a:t>
            </a:r>
          </a:p>
        </p:txBody>
      </p:sp>
    </p:spTree>
    <p:extLst>
      <p:ext uri="{BB962C8B-B14F-4D97-AF65-F5344CB8AC3E}">
        <p14:creationId xmlns:p14="http://schemas.microsoft.com/office/powerpoint/2010/main" val="6811228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C05780-B986-45D9-A506-946B63417893}"/>
              </a:ext>
            </a:extLst>
          </p:cNvPr>
          <p:cNvSpPr>
            <a:spLocks noGrp="1"/>
          </p:cNvSpPr>
          <p:nvPr>
            <p:ph type="title"/>
          </p:nvPr>
        </p:nvSpPr>
        <p:spPr/>
        <p:txBody>
          <a:bodyPr/>
          <a:lstStyle/>
          <a:p>
            <a:r>
              <a:rPr lang="de-DE"/>
              <a:t>Instagram Instagram Story - Tageszusammenfassung ( mitMin Max) | weltspiegel - 15 of 25</a:t>
            </a:r>
            <a:endParaRPr lang="en-US"/>
          </a:p>
        </p:txBody>
      </p:sp>
      <p:graphicFrame>
        <p:nvGraphicFramePr>
          <p:cNvPr id="5" name="Table Placeholder 4">
            <a:extLst>
              <a:ext uri="{FF2B5EF4-FFF2-40B4-BE49-F238E27FC236}">
                <a16:creationId xmlns:a16="http://schemas.microsoft.com/office/drawing/2014/main" id="{1AA5C444-42C4-44D5-B29D-790F1A026257}"/>
              </a:ext>
            </a:extLst>
          </p:cNvPr>
          <p:cNvGraphicFramePr>
            <a:graphicFrameLocks noGrp="1"/>
          </p:cNvGraphicFramePr>
          <p:nvPr>
            <p:ph type="tbl" sz="quarter" idx="13"/>
            <p:extLst>
              <p:ext uri="{D42A27DB-BD31-4B8C-83A1-F6EECF244321}">
                <p14:modId xmlns:p14="http://schemas.microsoft.com/office/powerpoint/2010/main" val="16425429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39">
                  <a:extLst>
                    <a:ext uri="{9D8B030D-6E8A-4147-A177-3AD203B41FA5}">
                      <a16:colId xmlns:a16="http://schemas.microsoft.com/office/drawing/2014/main" val="3371099250"/>
                    </a:ext>
                  </a:extLst>
                </a:gridCol>
                <a:gridCol w="822960">
                  <a:extLst>
                    <a:ext uri="{9D8B030D-6E8A-4147-A177-3AD203B41FA5}">
                      <a16:colId xmlns:a16="http://schemas.microsoft.com/office/drawing/2014/main" val="424350596"/>
                    </a:ext>
                  </a:extLst>
                </a:gridCol>
                <a:gridCol w="411480">
                  <a:extLst>
                    <a:ext uri="{9D8B030D-6E8A-4147-A177-3AD203B41FA5}">
                      <a16:colId xmlns:a16="http://schemas.microsoft.com/office/drawing/2014/main" val="3490421828"/>
                    </a:ext>
                  </a:extLst>
                </a:gridCol>
                <a:gridCol w="493776">
                  <a:extLst>
                    <a:ext uri="{9D8B030D-6E8A-4147-A177-3AD203B41FA5}">
                      <a16:colId xmlns:a16="http://schemas.microsoft.com/office/drawing/2014/main" val="3562043118"/>
                    </a:ext>
                  </a:extLst>
                </a:gridCol>
                <a:gridCol w="658368">
                  <a:extLst>
                    <a:ext uri="{9D8B030D-6E8A-4147-A177-3AD203B41FA5}">
                      <a16:colId xmlns:a16="http://schemas.microsoft.com/office/drawing/2014/main" val="1265029368"/>
                    </a:ext>
                  </a:extLst>
                </a:gridCol>
                <a:gridCol w="822960">
                  <a:extLst>
                    <a:ext uri="{9D8B030D-6E8A-4147-A177-3AD203B41FA5}">
                      <a16:colId xmlns:a16="http://schemas.microsoft.com/office/drawing/2014/main" val="675511743"/>
                    </a:ext>
                  </a:extLst>
                </a:gridCol>
                <a:gridCol w="822960">
                  <a:extLst>
                    <a:ext uri="{9D8B030D-6E8A-4147-A177-3AD203B41FA5}">
                      <a16:colId xmlns:a16="http://schemas.microsoft.com/office/drawing/2014/main" val="107890843"/>
                    </a:ext>
                  </a:extLst>
                </a:gridCol>
                <a:gridCol w="658368">
                  <a:extLst>
                    <a:ext uri="{9D8B030D-6E8A-4147-A177-3AD203B41FA5}">
                      <a16:colId xmlns:a16="http://schemas.microsoft.com/office/drawing/2014/main" val="3748443961"/>
                    </a:ext>
                  </a:extLst>
                </a:gridCol>
                <a:gridCol w="822960">
                  <a:extLst>
                    <a:ext uri="{9D8B030D-6E8A-4147-A177-3AD203B41FA5}">
                      <a16:colId xmlns:a16="http://schemas.microsoft.com/office/drawing/2014/main" val="3587817162"/>
                    </a:ext>
                  </a:extLst>
                </a:gridCol>
                <a:gridCol w="740664">
                  <a:extLst>
                    <a:ext uri="{9D8B030D-6E8A-4147-A177-3AD203B41FA5}">
                      <a16:colId xmlns:a16="http://schemas.microsoft.com/office/drawing/2014/main" val="2778672063"/>
                    </a:ext>
                  </a:extLst>
                </a:gridCol>
                <a:gridCol w="740664">
                  <a:extLst>
                    <a:ext uri="{9D8B030D-6E8A-4147-A177-3AD203B41FA5}">
                      <a16:colId xmlns:a16="http://schemas.microsoft.com/office/drawing/2014/main" val="8632622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Erster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Bild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Elemente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Ø-Impressions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Ø-Reach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Erster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max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Durchschaurate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MM-Durchschaurate</a:t>
                      </a:r>
                    </a:p>
                  </a:txBody>
                  <a:tcPr/>
                </a:tc>
                <a:extLst>
                  <a:ext uri="{0D108BD9-81ED-4DB2-BD59-A6C34878D82A}">
                    <a16:rowId xmlns:a16="http://schemas.microsoft.com/office/drawing/2014/main" val="4315934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weltspiegel - 2020-03-12 19:27:58</a:t>
                      </a:r>
                      <a:r>
                        <a:rPr kumimoji="0" lang="de-DE"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https://scontent.xx.fbcdn.net/v/t51.12442-15/89320509_196131955010391_9060967656433202910_n.jpg?_nc_cat=1&amp;_nc_sid=8ae9d6&amp;_nc_ohc=hGzQhhOfAQQAX8LSJ33&amp;_nc_ht=scontent.xx&amp;oh=051f71cb0a303b7505586e388c3e5be7&amp;oe=5E92FBB2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33732.9375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53490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53490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52.6 %</a:t>
                      </a:r>
                    </a:p>
                  </a:txBody>
                  <a:tcPr/>
                </a:tc>
                <a:extLst>
                  <a:ext uri="{0D108BD9-81ED-4DB2-BD59-A6C34878D82A}">
                    <a16:rowId xmlns:a16="http://schemas.microsoft.com/office/drawing/2014/main" val="2133903691"/>
                  </a:ext>
                </a:extLst>
              </a:tr>
            </a:tbl>
          </a:graphicData>
        </a:graphic>
      </p:graphicFrame>
      <p:sp>
        <p:nvSpPr>
          <p:cNvPr id="4" name="Text Placeholder 3">
            <a:extLst>
              <a:ext uri="{FF2B5EF4-FFF2-40B4-BE49-F238E27FC236}">
                <a16:creationId xmlns:a16="http://schemas.microsoft.com/office/drawing/2014/main" id="{99AF071F-D8F1-4A5D-8CDD-03391E88CDDE}"/>
              </a:ext>
            </a:extLst>
          </p:cNvPr>
          <p:cNvSpPr>
            <a:spLocks noGrp="1"/>
          </p:cNvSpPr>
          <p:nvPr>
            <p:ph type="body" sz="quarter" idx="14"/>
          </p:nvPr>
        </p:nvSpPr>
        <p:spPr/>
        <p:txBody>
          <a:bodyPr/>
          <a:lstStyle/>
          <a:p>
            <a:r>
              <a:rPr lang="en-US"/>
              <a:t>02/17/2020 - 05/31/2020</a:t>
            </a:r>
          </a:p>
        </p:txBody>
      </p:sp>
    </p:spTree>
    <p:extLst>
      <p:ext uri="{BB962C8B-B14F-4D97-AF65-F5344CB8AC3E}">
        <p14:creationId xmlns:p14="http://schemas.microsoft.com/office/powerpoint/2010/main" val="32774912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D35769-E86D-4AEF-9A74-C28FA72B724D}"/>
              </a:ext>
            </a:extLst>
          </p:cNvPr>
          <p:cNvSpPr>
            <a:spLocks noGrp="1"/>
          </p:cNvSpPr>
          <p:nvPr>
            <p:ph type="title"/>
          </p:nvPr>
        </p:nvSpPr>
        <p:spPr/>
        <p:txBody>
          <a:bodyPr/>
          <a:lstStyle/>
          <a:p>
            <a:r>
              <a:rPr lang="de-DE"/>
              <a:t>Instagram Instagram Story - Tageszusammenfassung ( mitMin Max) | weltspiegel - 16 of 25</a:t>
            </a:r>
            <a:endParaRPr lang="en-US"/>
          </a:p>
        </p:txBody>
      </p:sp>
      <p:graphicFrame>
        <p:nvGraphicFramePr>
          <p:cNvPr id="5" name="Table Placeholder 4">
            <a:extLst>
              <a:ext uri="{FF2B5EF4-FFF2-40B4-BE49-F238E27FC236}">
                <a16:creationId xmlns:a16="http://schemas.microsoft.com/office/drawing/2014/main" id="{DE0DB08C-98CF-4A33-894E-5B7CDE86AC35}"/>
              </a:ext>
            </a:extLst>
          </p:cNvPr>
          <p:cNvGraphicFramePr>
            <a:graphicFrameLocks noGrp="1"/>
          </p:cNvGraphicFramePr>
          <p:nvPr>
            <p:ph type="tbl" sz="quarter" idx="13"/>
            <p:extLst>
              <p:ext uri="{D42A27DB-BD31-4B8C-83A1-F6EECF244321}">
                <p14:modId xmlns:p14="http://schemas.microsoft.com/office/powerpoint/2010/main" val="9473997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39">
                  <a:extLst>
                    <a:ext uri="{9D8B030D-6E8A-4147-A177-3AD203B41FA5}">
                      <a16:colId xmlns:a16="http://schemas.microsoft.com/office/drawing/2014/main" val="587413766"/>
                    </a:ext>
                  </a:extLst>
                </a:gridCol>
                <a:gridCol w="822960">
                  <a:extLst>
                    <a:ext uri="{9D8B030D-6E8A-4147-A177-3AD203B41FA5}">
                      <a16:colId xmlns:a16="http://schemas.microsoft.com/office/drawing/2014/main" val="1237620279"/>
                    </a:ext>
                  </a:extLst>
                </a:gridCol>
                <a:gridCol w="411480">
                  <a:extLst>
                    <a:ext uri="{9D8B030D-6E8A-4147-A177-3AD203B41FA5}">
                      <a16:colId xmlns:a16="http://schemas.microsoft.com/office/drawing/2014/main" val="2114918672"/>
                    </a:ext>
                  </a:extLst>
                </a:gridCol>
                <a:gridCol w="493776">
                  <a:extLst>
                    <a:ext uri="{9D8B030D-6E8A-4147-A177-3AD203B41FA5}">
                      <a16:colId xmlns:a16="http://schemas.microsoft.com/office/drawing/2014/main" val="3371470415"/>
                    </a:ext>
                  </a:extLst>
                </a:gridCol>
                <a:gridCol w="658368">
                  <a:extLst>
                    <a:ext uri="{9D8B030D-6E8A-4147-A177-3AD203B41FA5}">
                      <a16:colId xmlns:a16="http://schemas.microsoft.com/office/drawing/2014/main" val="3578705018"/>
                    </a:ext>
                  </a:extLst>
                </a:gridCol>
                <a:gridCol w="822960">
                  <a:extLst>
                    <a:ext uri="{9D8B030D-6E8A-4147-A177-3AD203B41FA5}">
                      <a16:colId xmlns:a16="http://schemas.microsoft.com/office/drawing/2014/main" val="1710171182"/>
                    </a:ext>
                  </a:extLst>
                </a:gridCol>
                <a:gridCol w="822960">
                  <a:extLst>
                    <a:ext uri="{9D8B030D-6E8A-4147-A177-3AD203B41FA5}">
                      <a16:colId xmlns:a16="http://schemas.microsoft.com/office/drawing/2014/main" val="3555752122"/>
                    </a:ext>
                  </a:extLst>
                </a:gridCol>
                <a:gridCol w="658368">
                  <a:extLst>
                    <a:ext uri="{9D8B030D-6E8A-4147-A177-3AD203B41FA5}">
                      <a16:colId xmlns:a16="http://schemas.microsoft.com/office/drawing/2014/main" val="2185122134"/>
                    </a:ext>
                  </a:extLst>
                </a:gridCol>
                <a:gridCol w="822960">
                  <a:extLst>
                    <a:ext uri="{9D8B030D-6E8A-4147-A177-3AD203B41FA5}">
                      <a16:colId xmlns:a16="http://schemas.microsoft.com/office/drawing/2014/main" val="2985788411"/>
                    </a:ext>
                  </a:extLst>
                </a:gridCol>
                <a:gridCol w="740664">
                  <a:extLst>
                    <a:ext uri="{9D8B030D-6E8A-4147-A177-3AD203B41FA5}">
                      <a16:colId xmlns:a16="http://schemas.microsoft.com/office/drawing/2014/main" val="544483348"/>
                    </a:ext>
                  </a:extLst>
                </a:gridCol>
                <a:gridCol w="740664">
                  <a:extLst>
                    <a:ext uri="{9D8B030D-6E8A-4147-A177-3AD203B41FA5}">
                      <a16:colId xmlns:a16="http://schemas.microsoft.com/office/drawing/2014/main" val="24061051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Erster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Bild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Elemente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Ø-Impressions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Ø-Reach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Erster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max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Durchschaurate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MM-Durchschaurate</a:t>
                      </a:r>
                    </a:p>
                  </a:txBody>
                  <a:tcPr/>
                </a:tc>
                <a:extLst>
                  <a:ext uri="{0D108BD9-81ED-4DB2-BD59-A6C34878D82A}">
                    <a16:rowId xmlns:a16="http://schemas.microsoft.com/office/drawing/2014/main" val="3464528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weltspiegel - 2020-03-13 14:47:07</a:t>
                      </a:r>
                      <a:r>
                        <a:rPr kumimoji="0" lang="de-DE"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https://scontent.xx.fbcdn.net/v/t51.12442-15/89390381_2961377960571842_3487125461852593840_n.jpg?_nc_cat=1&amp;_nc_sid=8ae9d6&amp;_nc_ohc=pm9oFeHQJwgAX9xpsez&amp;_nc_ht=scontent.xx&amp;oh=192caf6211ff7ebe130709bd7c0e6509&amp;oe=5E91565C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36077.846153846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32296.153846154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54.8 %</a:t>
                      </a:r>
                    </a:p>
                  </a:txBody>
                  <a:tcPr/>
                </a:tc>
                <a:extLst>
                  <a:ext uri="{0D108BD9-81ED-4DB2-BD59-A6C34878D82A}">
                    <a16:rowId xmlns:a16="http://schemas.microsoft.com/office/drawing/2014/main" val="60057956"/>
                  </a:ext>
                </a:extLst>
              </a:tr>
            </a:tbl>
          </a:graphicData>
        </a:graphic>
      </p:graphicFrame>
      <p:sp>
        <p:nvSpPr>
          <p:cNvPr id="4" name="Text Placeholder 3">
            <a:extLst>
              <a:ext uri="{FF2B5EF4-FFF2-40B4-BE49-F238E27FC236}">
                <a16:creationId xmlns:a16="http://schemas.microsoft.com/office/drawing/2014/main" id="{31642676-CC6C-4D8E-9D9C-97F59DD76FEC}"/>
              </a:ext>
            </a:extLst>
          </p:cNvPr>
          <p:cNvSpPr>
            <a:spLocks noGrp="1"/>
          </p:cNvSpPr>
          <p:nvPr>
            <p:ph type="body" sz="quarter" idx="14"/>
          </p:nvPr>
        </p:nvSpPr>
        <p:spPr/>
        <p:txBody>
          <a:bodyPr/>
          <a:lstStyle/>
          <a:p>
            <a:r>
              <a:rPr lang="en-US"/>
              <a:t>02/17/2020 - 05/31/2020</a:t>
            </a:r>
          </a:p>
        </p:txBody>
      </p:sp>
    </p:spTree>
    <p:extLst>
      <p:ext uri="{BB962C8B-B14F-4D97-AF65-F5344CB8AC3E}">
        <p14:creationId xmlns:p14="http://schemas.microsoft.com/office/powerpoint/2010/main" val="30405487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234FE0-B270-49E3-8333-ECC48EF9F292}"/>
              </a:ext>
            </a:extLst>
          </p:cNvPr>
          <p:cNvSpPr>
            <a:spLocks noGrp="1"/>
          </p:cNvSpPr>
          <p:nvPr>
            <p:ph type="title"/>
          </p:nvPr>
        </p:nvSpPr>
        <p:spPr/>
        <p:txBody>
          <a:bodyPr/>
          <a:lstStyle/>
          <a:p>
            <a:r>
              <a:rPr lang="de-DE"/>
              <a:t>Instagram Instagram Story - Tageszusammenfassung ( mitMin Max) | weltspiegel - 17 of 25</a:t>
            </a:r>
            <a:endParaRPr lang="en-US"/>
          </a:p>
        </p:txBody>
      </p:sp>
      <p:graphicFrame>
        <p:nvGraphicFramePr>
          <p:cNvPr id="5" name="Table Placeholder 4">
            <a:extLst>
              <a:ext uri="{FF2B5EF4-FFF2-40B4-BE49-F238E27FC236}">
                <a16:creationId xmlns:a16="http://schemas.microsoft.com/office/drawing/2014/main" id="{E9D12533-DAA4-4AAA-9369-212552283A8B}"/>
              </a:ext>
            </a:extLst>
          </p:cNvPr>
          <p:cNvGraphicFramePr>
            <a:graphicFrameLocks noGrp="1"/>
          </p:cNvGraphicFramePr>
          <p:nvPr>
            <p:ph type="tbl" sz="quarter" idx="13"/>
            <p:extLst>
              <p:ext uri="{D42A27DB-BD31-4B8C-83A1-F6EECF244321}">
                <p14:modId xmlns:p14="http://schemas.microsoft.com/office/powerpoint/2010/main" val="7717416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39">
                  <a:extLst>
                    <a:ext uri="{9D8B030D-6E8A-4147-A177-3AD203B41FA5}">
                      <a16:colId xmlns:a16="http://schemas.microsoft.com/office/drawing/2014/main" val="2415135248"/>
                    </a:ext>
                  </a:extLst>
                </a:gridCol>
                <a:gridCol w="822960">
                  <a:extLst>
                    <a:ext uri="{9D8B030D-6E8A-4147-A177-3AD203B41FA5}">
                      <a16:colId xmlns:a16="http://schemas.microsoft.com/office/drawing/2014/main" val="2857813104"/>
                    </a:ext>
                  </a:extLst>
                </a:gridCol>
                <a:gridCol w="411480">
                  <a:extLst>
                    <a:ext uri="{9D8B030D-6E8A-4147-A177-3AD203B41FA5}">
                      <a16:colId xmlns:a16="http://schemas.microsoft.com/office/drawing/2014/main" val="627712487"/>
                    </a:ext>
                  </a:extLst>
                </a:gridCol>
                <a:gridCol w="493776">
                  <a:extLst>
                    <a:ext uri="{9D8B030D-6E8A-4147-A177-3AD203B41FA5}">
                      <a16:colId xmlns:a16="http://schemas.microsoft.com/office/drawing/2014/main" val="1562172042"/>
                    </a:ext>
                  </a:extLst>
                </a:gridCol>
                <a:gridCol w="658368">
                  <a:extLst>
                    <a:ext uri="{9D8B030D-6E8A-4147-A177-3AD203B41FA5}">
                      <a16:colId xmlns:a16="http://schemas.microsoft.com/office/drawing/2014/main" val="1897314131"/>
                    </a:ext>
                  </a:extLst>
                </a:gridCol>
                <a:gridCol w="822960">
                  <a:extLst>
                    <a:ext uri="{9D8B030D-6E8A-4147-A177-3AD203B41FA5}">
                      <a16:colId xmlns:a16="http://schemas.microsoft.com/office/drawing/2014/main" val="1208337752"/>
                    </a:ext>
                  </a:extLst>
                </a:gridCol>
                <a:gridCol w="822960">
                  <a:extLst>
                    <a:ext uri="{9D8B030D-6E8A-4147-A177-3AD203B41FA5}">
                      <a16:colId xmlns:a16="http://schemas.microsoft.com/office/drawing/2014/main" val="1335952273"/>
                    </a:ext>
                  </a:extLst>
                </a:gridCol>
                <a:gridCol w="658368">
                  <a:extLst>
                    <a:ext uri="{9D8B030D-6E8A-4147-A177-3AD203B41FA5}">
                      <a16:colId xmlns:a16="http://schemas.microsoft.com/office/drawing/2014/main" val="2872103747"/>
                    </a:ext>
                  </a:extLst>
                </a:gridCol>
                <a:gridCol w="822960">
                  <a:extLst>
                    <a:ext uri="{9D8B030D-6E8A-4147-A177-3AD203B41FA5}">
                      <a16:colId xmlns:a16="http://schemas.microsoft.com/office/drawing/2014/main" val="2447666911"/>
                    </a:ext>
                  </a:extLst>
                </a:gridCol>
                <a:gridCol w="740664">
                  <a:extLst>
                    <a:ext uri="{9D8B030D-6E8A-4147-A177-3AD203B41FA5}">
                      <a16:colId xmlns:a16="http://schemas.microsoft.com/office/drawing/2014/main" val="1562078981"/>
                    </a:ext>
                  </a:extLst>
                </a:gridCol>
                <a:gridCol w="740664">
                  <a:extLst>
                    <a:ext uri="{9D8B030D-6E8A-4147-A177-3AD203B41FA5}">
                      <a16:colId xmlns:a16="http://schemas.microsoft.com/office/drawing/2014/main" val="29306797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Erster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Bild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Elemente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Ø-Impressions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Ø-Reach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Erster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max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Durchschaurate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MM-Durchschaurate</a:t>
                      </a:r>
                    </a:p>
                  </a:txBody>
                  <a:tcPr/>
                </a:tc>
                <a:extLst>
                  <a:ext uri="{0D108BD9-81ED-4DB2-BD59-A6C34878D82A}">
                    <a16:rowId xmlns:a16="http://schemas.microsoft.com/office/drawing/2014/main" val="35902512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weltspiegel - 2020-03-14 17:00:29</a:t>
                      </a:r>
                      <a:r>
                        <a:rPr kumimoji="0" lang="de-DE"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https://scontent.xx.fbcdn.net/v/t51.12442-15/89965717_105660460951288_4139142407062086759_n.jpg?_nc_cat=109&amp;_nc_sid=8ae9d6&amp;_nc_ohc=rj2sb00kCUIAX8UKq8x&amp;_nc_ht=scontent.xx&amp;oh=094e56ffe4984dd349cad4e98015673a&amp;oe=5E9377A5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11699.583333333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10781.333333333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64.5 %</a:t>
                      </a:r>
                    </a:p>
                  </a:txBody>
                  <a:tcPr/>
                </a:tc>
                <a:extLst>
                  <a:ext uri="{0D108BD9-81ED-4DB2-BD59-A6C34878D82A}">
                    <a16:rowId xmlns:a16="http://schemas.microsoft.com/office/drawing/2014/main" val="3129850518"/>
                  </a:ext>
                </a:extLst>
              </a:tr>
            </a:tbl>
          </a:graphicData>
        </a:graphic>
      </p:graphicFrame>
      <p:sp>
        <p:nvSpPr>
          <p:cNvPr id="4" name="Text Placeholder 3">
            <a:extLst>
              <a:ext uri="{FF2B5EF4-FFF2-40B4-BE49-F238E27FC236}">
                <a16:creationId xmlns:a16="http://schemas.microsoft.com/office/drawing/2014/main" id="{C4937528-B26E-41B9-88C7-A2DCF1B9951F}"/>
              </a:ext>
            </a:extLst>
          </p:cNvPr>
          <p:cNvSpPr>
            <a:spLocks noGrp="1"/>
          </p:cNvSpPr>
          <p:nvPr>
            <p:ph type="body" sz="quarter" idx="14"/>
          </p:nvPr>
        </p:nvSpPr>
        <p:spPr/>
        <p:txBody>
          <a:bodyPr/>
          <a:lstStyle/>
          <a:p>
            <a:r>
              <a:rPr lang="en-US"/>
              <a:t>02/17/2020 - 05/31/2020</a:t>
            </a:r>
          </a:p>
        </p:txBody>
      </p:sp>
    </p:spTree>
    <p:extLst>
      <p:ext uri="{BB962C8B-B14F-4D97-AF65-F5344CB8AC3E}">
        <p14:creationId xmlns:p14="http://schemas.microsoft.com/office/powerpoint/2010/main" val="5549115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70FD67-815A-4118-9B8E-298F1883B5B9}"/>
              </a:ext>
            </a:extLst>
          </p:cNvPr>
          <p:cNvSpPr>
            <a:spLocks noGrp="1"/>
          </p:cNvSpPr>
          <p:nvPr>
            <p:ph type="title"/>
          </p:nvPr>
        </p:nvSpPr>
        <p:spPr/>
        <p:txBody>
          <a:bodyPr/>
          <a:lstStyle/>
          <a:p>
            <a:r>
              <a:rPr lang="de-DE"/>
              <a:t>Instagram Instagram Story - Tageszusammenfassung ( mitMin Max) | weltspiegel - 18 of 25</a:t>
            </a:r>
            <a:endParaRPr lang="en-US"/>
          </a:p>
        </p:txBody>
      </p:sp>
      <p:graphicFrame>
        <p:nvGraphicFramePr>
          <p:cNvPr id="5" name="Table Placeholder 4">
            <a:extLst>
              <a:ext uri="{FF2B5EF4-FFF2-40B4-BE49-F238E27FC236}">
                <a16:creationId xmlns:a16="http://schemas.microsoft.com/office/drawing/2014/main" id="{D9F2832D-B4F6-4B09-8CD3-B8CCF0464D1B}"/>
              </a:ext>
            </a:extLst>
          </p:cNvPr>
          <p:cNvGraphicFramePr>
            <a:graphicFrameLocks noGrp="1"/>
          </p:cNvGraphicFramePr>
          <p:nvPr>
            <p:ph type="tbl" sz="quarter" idx="13"/>
            <p:extLst>
              <p:ext uri="{D42A27DB-BD31-4B8C-83A1-F6EECF244321}">
                <p14:modId xmlns:p14="http://schemas.microsoft.com/office/powerpoint/2010/main" val="30619035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39">
                  <a:extLst>
                    <a:ext uri="{9D8B030D-6E8A-4147-A177-3AD203B41FA5}">
                      <a16:colId xmlns:a16="http://schemas.microsoft.com/office/drawing/2014/main" val="1096248017"/>
                    </a:ext>
                  </a:extLst>
                </a:gridCol>
                <a:gridCol w="822960">
                  <a:extLst>
                    <a:ext uri="{9D8B030D-6E8A-4147-A177-3AD203B41FA5}">
                      <a16:colId xmlns:a16="http://schemas.microsoft.com/office/drawing/2014/main" val="1858023330"/>
                    </a:ext>
                  </a:extLst>
                </a:gridCol>
                <a:gridCol w="411480">
                  <a:extLst>
                    <a:ext uri="{9D8B030D-6E8A-4147-A177-3AD203B41FA5}">
                      <a16:colId xmlns:a16="http://schemas.microsoft.com/office/drawing/2014/main" val="1723723537"/>
                    </a:ext>
                  </a:extLst>
                </a:gridCol>
                <a:gridCol w="493776">
                  <a:extLst>
                    <a:ext uri="{9D8B030D-6E8A-4147-A177-3AD203B41FA5}">
                      <a16:colId xmlns:a16="http://schemas.microsoft.com/office/drawing/2014/main" val="2552719464"/>
                    </a:ext>
                  </a:extLst>
                </a:gridCol>
                <a:gridCol w="658368">
                  <a:extLst>
                    <a:ext uri="{9D8B030D-6E8A-4147-A177-3AD203B41FA5}">
                      <a16:colId xmlns:a16="http://schemas.microsoft.com/office/drawing/2014/main" val="3545097914"/>
                    </a:ext>
                  </a:extLst>
                </a:gridCol>
                <a:gridCol w="822960">
                  <a:extLst>
                    <a:ext uri="{9D8B030D-6E8A-4147-A177-3AD203B41FA5}">
                      <a16:colId xmlns:a16="http://schemas.microsoft.com/office/drawing/2014/main" val="3272979207"/>
                    </a:ext>
                  </a:extLst>
                </a:gridCol>
                <a:gridCol w="822960">
                  <a:extLst>
                    <a:ext uri="{9D8B030D-6E8A-4147-A177-3AD203B41FA5}">
                      <a16:colId xmlns:a16="http://schemas.microsoft.com/office/drawing/2014/main" val="2418618668"/>
                    </a:ext>
                  </a:extLst>
                </a:gridCol>
                <a:gridCol w="658368">
                  <a:extLst>
                    <a:ext uri="{9D8B030D-6E8A-4147-A177-3AD203B41FA5}">
                      <a16:colId xmlns:a16="http://schemas.microsoft.com/office/drawing/2014/main" val="1181873697"/>
                    </a:ext>
                  </a:extLst>
                </a:gridCol>
                <a:gridCol w="822960">
                  <a:extLst>
                    <a:ext uri="{9D8B030D-6E8A-4147-A177-3AD203B41FA5}">
                      <a16:colId xmlns:a16="http://schemas.microsoft.com/office/drawing/2014/main" val="2682850905"/>
                    </a:ext>
                  </a:extLst>
                </a:gridCol>
                <a:gridCol w="740664">
                  <a:extLst>
                    <a:ext uri="{9D8B030D-6E8A-4147-A177-3AD203B41FA5}">
                      <a16:colId xmlns:a16="http://schemas.microsoft.com/office/drawing/2014/main" val="2379423842"/>
                    </a:ext>
                  </a:extLst>
                </a:gridCol>
                <a:gridCol w="740664">
                  <a:extLst>
                    <a:ext uri="{9D8B030D-6E8A-4147-A177-3AD203B41FA5}">
                      <a16:colId xmlns:a16="http://schemas.microsoft.com/office/drawing/2014/main" val="6665108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Erster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Bild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Elemente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Ø-Impressions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Ø-Reach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Erster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max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Durchschaurate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MM-Durchschaurate</a:t>
                      </a:r>
                    </a:p>
                  </a:txBody>
                  <a:tcPr/>
                </a:tc>
                <a:extLst>
                  <a:ext uri="{0D108BD9-81ED-4DB2-BD59-A6C34878D82A}">
                    <a16:rowId xmlns:a16="http://schemas.microsoft.com/office/drawing/2014/main" val="31660044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weltspiegel - 2020-03-16 16:58:23</a:t>
                      </a:r>
                      <a:r>
                        <a:rPr kumimoji="0" lang="de-DE" sz="1000" b="0" i="0" u="none" strike="noStrike" kern="1200" cap="none" spc="0" normalizeH="0" baseline="0" noProof="0">
                          <a:ln>
                            <a:noFill/>
                          </a:ln>
                          <a:solidFill>
                            <a:prstClr val="black"/>
                          </a:solidFill>
                          <a:effectLst/>
                          <a:uLnTx/>
                          <a:uFillTx/>
                          <a:latin typeface="+mn-lt"/>
                          <a:ea typeface="+mn-ea"/>
                          <a:cs typeface="+mn-cs"/>
                        </a:rPr>
                        <a:t>
 -Polizei will jedoch keine zusätzlichen Radarkontrollen durchführen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https://scontent.xx.fbcdn.net/v/t51.12442-15/89744615_141932860642338_774202520702131991_n.jpg?_nc_cat=101&amp;_nc_sid=8ae9d6&amp;_nc_ohc=Xc2E1nVp0sgAX880oZf&amp;_nc_ht=scontent.xx&amp;oh=ddeab0dfb95661a7b1688b0b159c4a89&amp;oe=5E973198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9275.9230769231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8504.2307692308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53.4 %</a:t>
                      </a:r>
                    </a:p>
                  </a:txBody>
                  <a:tcPr/>
                </a:tc>
                <a:extLst>
                  <a:ext uri="{0D108BD9-81ED-4DB2-BD59-A6C34878D82A}">
                    <a16:rowId xmlns:a16="http://schemas.microsoft.com/office/drawing/2014/main" val="2022649944"/>
                  </a:ext>
                </a:extLst>
              </a:tr>
            </a:tbl>
          </a:graphicData>
        </a:graphic>
      </p:graphicFrame>
      <p:sp>
        <p:nvSpPr>
          <p:cNvPr id="4" name="Text Placeholder 3">
            <a:extLst>
              <a:ext uri="{FF2B5EF4-FFF2-40B4-BE49-F238E27FC236}">
                <a16:creationId xmlns:a16="http://schemas.microsoft.com/office/drawing/2014/main" id="{18D02CEB-1003-4B66-A57A-2ABA84D0BB13}"/>
              </a:ext>
            </a:extLst>
          </p:cNvPr>
          <p:cNvSpPr>
            <a:spLocks noGrp="1"/>
          </p:cNvSpPr>
          <p:nvPr>
            <p:ph type="body" sz="quarter" idx="14"/>
          </p:nvPr>
        </p:nvSpPr>
        <p:spPr/>
        <p:txBody>
          <a:bodyPr/>
          <a:lstStyle/>
          <a:p>
            <a:r>
              <a:rPr lang="en-US"/>
              <a:t>02/17/2020 - 05/31/2020</a:t>
            </a:r>
          </a:p>
        </p:txBody>
      </p:sp>
    </p:spTree>
    <p:extLst>
      <p:ext uri="{BB962C8B-B14F-4D97-AF65-F5344CB8AC3E}">
        <p14:creationId xmlns:p14="http://schemas.microsoft.com/office/powerpoint/2010/main" val="5148384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959E41-AEF6-4836-84E6-42B22FB9D2D4}"/>
              </a:ext>
            </a:extLst>
          </p:cNvPr>
          <p:cNvSpPr>
            <a:spLocks noGrp="1"/>
          </p:cNvSpPr>
          <p:nvPr>
            <p:ph type="title"/>
          </p:nvPr>
        </p:nvSpPr>
        <p:spPr/>
        <p:txBody>
          <a:bodyPr/>
          <a:lstStyle/>
          <a:p>
            <a:r>
              <a:rPr lang="de-DE"/>
              <a:t>Instagram Instagram Story - Tageszusammenfassung ( mitMin Max) | weltspiegel - 19 of 25</a:t>
            </a:r>
            <a:endParaRPr lang="en-US"/>
          </a:p>
        </p:txBody>
      </p:sp>
      <p:graphicFrame>
        <p:nvGraphicFramePr>
          <p:cNvPr id="5" name="Table Placeholder 4">
            <a:extLst>
              <a:ext uri="{FF2B5EF4-FFF2-40B4-BE49-F238E27FC236}">
                <a16:creationId xmlns:a16="http://schemas.microsoft.com/office/drawing/2014/main" id="{70E498B4-0AB7-4C10-8695-7978C15A476B}"/>
              </a:ext>
            </a:extLst>
          </p:cNvPr>
          <p:cNvGraphicFramePr>
            <a:graphicFrameLocks noGrp="1"/>
          </p:cNvGraphicFramePr>
          <p:nvPr>
            <p:ph type="tbl" sz="quarter" idx="13"/>
            <p:extLst>
              <p:ext uri="{D42A27DB-BD31-4B8C-83A1-F6EECF244321}">
                <p14:modId xmlns:p14="http://schemas.microsoft.com/office/powerpoint/2010/main" val="32305539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39">
                  <a:extLst>
                    <a:ext uri="{9D8B030D-6E8A-4147-A177-3AD203B41FA5}">
                      <a16:colId xmlns:a16="http://schemas.microsoft.com/office/drawing/2014/main" val="2068389985"/>
                    </a:ext>
                  </a:extLst>
                </a:gridCol>
                <a:gridCol w="822960">
                  <a:extLst>
                    <a:ext uri="{9D8B030D-6E8A-4147-A177-3AD203B41FA5}">
                      <a16:colId xmlns:a16="http://schemas.microsoft.com/office/drawing/2014/main" val="58677674"/>
                    </a:ext>
                  </a:extLst>
                </a:gridCol>
                <a:gridCol w="411480">
                  <a:extLst>
                    <a:ext uri="{9D8B030D-6E8A-4147-A177-3AD203B41FA5}">
                      <a16:colId xmlns:a16="http://schemas.microsoft.com/office/drawing/2014/main" val="4228252525"/>
                    </a:ext>
                  </a:extLst>
                </a:gridCol>
                <a:gridCol w="493776">
                  <a:extLst>
                    <a:ext uri="{9D8B030D-6E8A-4147-A177-3AD203B41FA5}">
                      <a16:colId xmlns:a16="http://schemas.microsoft.com/office/drawing/2014/main" val="791087858"/>
                    </a:ext>
                  </a:extLst>
                </a:gridCol>
                <a:gridCol w="658368">
                  <a:extLst>
                    <a:ext uri="{9D8B030D-6E8A-4147-A177-3AD203B41FA5}">
                      <a16:colId xmlns:a16="http://schemas.microsoft.com/office/drawing/2014/main" val="3369598962"/>
                    </a:ext>
                  </a:extLst>
                </a:gridCol>
                <a:gridCol w="822960">
                  <a:extLst>
                    <a:ext uri="{9D8B030D-6E8A-4147-A177-3AD203B41FA5}">
                      <a16:colId xmlns:a16="http://schemas.microsoft.com/office/drawing/2014/main" val="1311491508"/>
                    </a:ext>
                  </a:extLst>
                </a:gridCol>
                <a:gridCol w="822960">
                  <a:extLst>
                    <a:ext uri="{9D8B030D-6E8A-4147-A177-3AD203B41FA5}">
                      <a16:colId xmlns:a16="http://schemas.microsoft.com/office/drawing/2014/main" val="1317118171"/>
                    </a:ext>
                  </a:extLst>
                </a:gridCol>
                <a:gridCol w="658368">
                  <a:extLst>
                    <a:ext uri="{9D8B030D-6E8A-4147-A177-3AD203B41FA5}">
                      <a16:colId xmlns:a16="http://schemas.microsoft.com/office/drawing/2014/main" val="3608150073"/>
                    </a:ext>
                  </a:extLst>
                </a:gridCol>
                <a:gridCol w="822960">
                  <a:extLst>
                    <a:ext uri="{9D8B030D-6E8A-4147-A177-3AD203B41FA5}">
                      <a16:colId xmlns:a16="http://schemas.microsoft.com/office/drawing/2014/main" val="2359503848"/>
                    </a:ext>
                  </a:extLst>
                </a:gridCol>
                <a:gridCol w="740664">
                  <a:extLst>
                    <a:ext uri="{9D8B030D-6E8A-4147-A177-3AD203B41FA5}">
                      <a16:colId xmlns:a16="http://schemas.microsoft.com/office/drawing/2014/main" val="1356200836"/>
                    </a:ext>
                  </a:extLst>
                </a:gridCol>
                <a:gridCol w="740664">
                  <a:extLst>
                    <a:ext uri="{9D8B030D-6E8A-4147-A177-3AD203B41FA5}">
                      <a16:colId xmlns:a16="http://schemas.microsoft.com/office/drawing/2014/main" val="2614103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Erster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Bild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Elemente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Ø-Impressions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Ø-Reach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Erster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max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Durchschaurate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MM-Durchschaurate</a:t>
                      </a:r>
                    </a:p>
                  </a:txBody>
                  <a:tcPr/>
                </a:tc>
                <a:extLst>
                  <a:ext uri="{0D108BD9-81ED-4DB2-BD59-A6C34878D82A}">
                    <a16:rowId xmlns:a16="http://schemas.microsoft.com/office/drawing/2014/main" val="15501872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weltspiegel - 2020-03-17 16:10:52</a:t>
                      </a:r>
                      <a:r>
                        <a:rPr kumimoji="0" lang="de-DE" sz="1000" b="0" i="0" u="none" strike="noStrike" kern="1200" cap="none" spc="0" normalizeH="0" baseline="0" noProof="0">
                          <a:ln>
                            <a:noFill/>
                          </a:ln>
                          <a:solidFill>
                            <a:prstClr val="black"/>
                          </a:solidFill>
                          <a:effectLst/>
                          <a:uLnTx/>
                          <a:uFillTx/>
                          <a:latin typeface="+mn-lt"/>
                          <a:ea typeface="+mn-ea"/>
                          <a:cs typeface="+mn-cs"/>
                        </a:rPr>
                        <a:t>
 Ein kurzer Moment ohne Maske. Die Familie hat sich organisiert. Sie wissen aber auch zu schätzen, dass ihre Wohnung recht groß ist und sie die Terrasse haben, wo sie ausharren können. Ellen Trapp, ARD-Studio Rom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https://scontent.xx.fbcdn.net/v/t51.12442-15/90086466_664050074160224_6565860761787773625_n.jpg?_nc_cat=111&amp;_nc_sid=8ae9d6&amp;_nc_ohc=8XGxiTfR1XIAX-pLf8X&amp;_nc_ht=scontent.xx&amp;oh=aea4be199dfeb7c9457bbff1a78040d6&amp;oe=5E96CDC9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12280.125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2550565322"/>
                  </a:ext>
                </a:extLst>
              </a:tr>
            </a:tbl>
          </a:graphicData>
        </a:graphic>
      </p:graphicFrame>
      <p:sp>
        <p:nvSpPr>
          <p:cNvPr id="4" name="Text Placeholder 3">
            <a:extLst>
              <a:ext uri="{FF2B5EF4-FFF2-40B4-BE49-F238E27FC236}">
                <a16:creationId xmlns:a16="http://schemas.microsoft.com/office/drawing/2014/main" id="{C9A8BFA0-2258-418B-A7A8-4DF62600A24C}"/>
              </a:ext>
            </a:extLst>
          </p:cNvPr>
          <p:cNvSpPr>
            <a:spLocks noGrp="1"/>
          </p:cNvSpPr>
          <p:nvPr>
            <p:ph type="body" sz="quarter" idx="14"/>
          </p:nvPr>
        </p:nvSpPr>
        <p:spPr/>
        <p:txBody>
          <a:bodyPr/>
          <a:lstStyle/>
          <a:p>
            <a:r>
              <a:rPr lang="en-US"/>
              <a:t>02/17/2020 - 05/31/2020</a:t>
            </a:r>
          </a:p>
        </p:txBody>
      </p:sp>
    </p:spTree>
    <p:extLst>
      <p:ext uri="{BB962C8B-B14F-4D97-AF65-F5344CB8AC3E}">
        <p14:creationId xmlns:p14="http://schemas.microsoft.com/office/powerpoint/2010/main" val="17275956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C39A06-03CD-4C49-814A-1CE65F591B15}"/>
              </a:ext>
            </a:extLst>
          </p:cNvPr>
          <p:cNvSpPr>
            <a:spLocks noGrp="1"/>
          </p:cNvSpPr>
          <p:nvPr>
            <p:ph type="title"/>
          </p:nvPr>
        </p:nvSpPr>
        <p:spPr/>
        <p:txBody>
          <a:bodyPr/>
          <a:lstStyle/>
          <a:p>
            <a:r>
              <a:rPr lang="de-DE"/>
              <a:t>Instagram Instagram Story - Tageszusammenfassung ( mitMin Max) | weltspiegel - 20 of 25</a:t>
            </a:r>
            <a:endParaRPr lang="en-US"/>
          </a:p>
        </p:txBody>
      </p:sp>
      <p:graphicFrame>
        <p:nvGraphicFramePr>
          <p:cNvPr id="5" name="Table Placeholder 4">
            <a:extLst>
              <a:ext uri="{FF2B5EF4-FFF2-40B4-BE49-F238E27FC236}">
                <a16:creationId xmlns:a16="http://schemas.microsoft.com/office/drawing/2014/main" id="{378261E4-A9E3-4D43-95AB-4E1CF5091937}"/>
              </a:ext>
            </a:extLst>
          </p:cNvPr>
          <p:cNvGraphicFramePr>
            <a:graphicFrameLocks noGrp="1"/>
          </p:cNvGraphicFramePr>
          <p:nvPr>
            <p:ph type="tbl" sz="quarter" idx="13"/>
            <p:extLst>
              <p:ext uri="{D42A27DB-BD31-4B8C-83A1-F6EECF244321}">
                <p14:modId xmlns:p14="http://schemas.microsoft.com/office/powerpoint/2010/main" val="2674362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39">
                  <a:extLst>
                    <a:ext uri="{9D8B030D-6E8A-4147-A177-3AD203B41FA5}">
                      <a16:colId xmlns:a16="http://schemas.microsoft.com/office/drawing/2014/main" val="1803637107"/>
                    </a:ext>
                  </a:extLst>
                </a:gridCol>
                <a:gridCol w="822960">
                  <a:extLst>
                    <a:ext uri="{9D8B030D-6E8A-4147-A177-3AD203B41FA5}">
                      <a16:colId xmlns:a16="http://schemas.microsoft.com/office/drawing/2014/main" val="3394707969"/>
                    </a:ext>
                  </a:extLst>
                </a:gridCol>
                <a:gridCol w="411480">
                  <a:extLst>
                    <a:ext uri="{9D8B030D-6E8A-4147-A177-3AD203B41FA5}">
                      <a16:colId xmlns:a16="http://schemas.microsoft.com/office/drawing/2014/main" val="1287428654"/>
                    </a:ext>
                  </a:extLst>
                </a:gridCol>
                <a:gridCol w="493776">
                  <a:extLst>
                    <a:ext uri="{9D8B030D-6E8A-4147-A177-3AD203B41FA5}">
                      <a16:colId xmlns:a16="http://schemas.microsoft.com/office/drawing/2014/main" val="2105115186"/>
                    </a:ext>
                  </a:extLst>
                </a:gridCol>
                <a:gridCol w="658368">
                  <a:extLst>
                    <a:ext uri="{9D8B030D-6E8A-4147-A177-3AD203B41FA5}">
                      <a16:colId xmlns:a16="http://schemas.microsoft.com/office/drawing/2014/main" val="3162407674"/>
                    </a:ext>
                  </a:extLst>
                </a:gridCol>
                <a:gridCol w="822960">
                  <a:extLst>
                    <a:ext uri="{9D8B030D-6E8A-4147-A177-3AD203B41FA5}">
                      <a16:colId xmlns:a16="http://schemas.microsoft.com/office/drawing/2014/main" val="2983339264"/>
                    </a:ext>
                  </a:extLst>
                </a:gridCol>
                <a:gridCol w="822960">
                  <a:extLst>
                    <a:ext uri="{9D8B030D-6E8A-4147-A177-3AD203B41FA5}">
                      <a16:colId xmlns:a16="http://schemas.microsoft.com/office/drawing/2014/main" val="4015224103"/>
                    </a:ext>
                  </a:extLst>
                </a:gridCol>
                <a:gridCol w="658368">
                  <a:extLst>
                    <a:ext uri="{9D8B030D-6E8A-4147-A177-3AD203B41FA5}">
                      <a16:colId xmlns:a16="http://schemas.microsoft.com/office/drawing/2014/main" val="266498309"/>
                    </a:ext>
                  </a:extLst>
                </a:gridCol>
                <a:gridCol w="822960">
                  <a:extLst>
                    <a:ext uri="{9D8B030D-6E8A-4147-A177-3AD203B41FA5}">
                      <a16:colId xmlns:a16="http://schemas.microsoft.com/office/drawing/2014/main" val="3283805887"/>
                    </a:ext>
                  </a:extLst>
                </a:gridCol>
                <a:gridCol w="740664">
                  <a:extLst>
                    <a:ext uri="{9D8B030D-6E8A-4147-A177-3AD203B41FA5}">
                      <a16:colId xmlns:a16="http://schemas.microsoft.com/office/drawing/2014/main" val="1511268393"/>
                    </a:ext>
                  </a:extLst>
                </a:gridCol>
                <a:gridCol w="740664">
                  <a:extLst>
                    <a:ext uri="{9D8B030D-6E8A-4147-A177-3AD203B41FA5}">
                      <a16:colId xmlns:a16="http://schemas.microsoft.com/office/drawing/2014/main" val="38355017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Erster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Bild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Elemente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Ø-Impressions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Ø-Reach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Erster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max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Durchschaurate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MM-Durchschaurate</a:t>
                      </a:r>
                    </a:p>
                  </a:txBody>
                  <a:tcPr/>
                </a:tc>
                <a:extLst>
                  <a:ext uri="{0D108BD9-81ED-4DB2-BD59-A6C34878D82A}">
                    <a16:rowId xmlns:a16="http://schemas.microsoft.com/office/drawing/2014/main" val="16141741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weltspiegel - 2020-03-18 12:13:32</a:t>
                      </a:r>
                      <a:r>
                        <a:rPr kumimoji="0" lang="de-DE" sz="1000" b="0" i="0" u="none" strike="noStrike" kern="1200" cap="none" spc="0" normalizeH="0" baseline="0" noProof="0">
                          <a:ln>
                            <a:noFill/>
                          </a:ln>
                          <a:solidFill>
                            <a:prstClr val="black"/>
                          </a:solidFill>
                          <a:effectLst/>
                          <a:uLnTx/>
                          <a:uFillTx/>
                          <a:latin typeface="+mn-lt"/>
                          <a:ea typeface="+mn-ea"/>
                          <a:cs typeface="+mn-cs"/>
                        </a:rPr>
                        <a:t>
 Eure Antworten, was man in Zeiten von Hausquarantäne machen kann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https://scontent.xx.fbcdn.net/v/t51.12442-15/90089974_201097414488798_4539881613615451787_n.jpg?_nc_cat=110&amp;_nc_sid=8ae9d6&amp;_nc_ohc=Sn9DRVLGN9AAX8Kpo7o&amp;_nc_ht=scontent.xx&amp;oh=6adbbbf69dbfe2bcef1e29e23cbd7883&amp;oe=5E993F3A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8543.7857142857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7886.2142857143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64.9 %</a:t>
                      </a:r>
                    </a:p>
                  </a:txBody>
                  <a:tcPr/>
                </a:tc>
                <a:extLst>
                  <a:ext uri="{0D108BD9-81ED-4DB2-BD59-A6C34878D82A}">
                    <a16:rowId xmlns:a16="http://schemas.microsoft.com/office/drawing/2014/main" val="3420133759"/>
                  </a:ext>
                </a:extLst>
              </a:tr>
            </a:tbl>
          </a:graphicData>
        </a:graphic>
      </p:graphicFrame>
      <p:sp>
        <p:nvSpPr>
          <p:cNvPr id="4" name="Text Placeholder 3">
            <a:extLst>
              <a:ext uri="{FF2B5EF4-FFF2-40B4-BE49-F238E27FC236}">
                <a16:creationId xmlns:a16="http://schemas.microsoft.com/office/drawing/2014/main" id="{FDEF87B4-60CB-4622-84B0-36C210D3EC7F}"/>
              </a:ext>
            </a:extLst>
          </p:cNvPr>
          <p:cNvSpPr>
            <a:spLocks noGrp="1"/>
          </p:cNvSpPr>
          <p:nvPr>
            <p:ph type="body" sz="quarter" idx="14"/>
          </p:nvPr>
        </p:nvSpPr>
        <p:spPr/>
        <p:txBody>
          <a:bodyPr/>
          <a:lstStyle/>
          <a:p>
            <a:r>
              <a:rPr lang="en-US"/>
              <a:t>02/17/2020 - 05/31/2020</a:t>
            </a:r>
          </a:p>
        </p:txBody>
      </p:sp>
    </p:spTree>
    <p:extLst>
      <p:ext uri="{BB962C8B-B14F-4D97-AF65-F5344CB8AC3E}">
        <p14:creationId xmlns:p14="http://schemas.microsoft.com/office/powerpoint/2010/main" val="28098124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134553-4EAE-4B58-84B1-A33EC5C00CBE}"/>
              </a:ext>
            </a:extLst>
          </p:cNvPr>
          <p:cNvSpPr>
            <a:spLocks noGrp="1"/>
          </p:cNvSpPr>
          <p:nvPr>
            <p:ph type="title"/>
          </p:nvPr>
        </p:nvSpPr>
        <p:spPr/>
        <p:txBody>
          <a:bodyPr/>
          <a:lstStyle/>
          <a:p>
            <a:r>
              <a:rPr lang="de-DE"/>
              <a:t>Instagram Instagram Story - Tageszusammenfassung ( mitMin Max) | weltspiegel - 21 of 25</a:t>
            </a:r>
            <a:endParaRPr lang="en-US"/>
          </a:p>
        </p:txBody>
      </p:sp>
      <p:graphicFrame>
        <p:nvGraphicFramePr>
          <p:cNvPr id="5" name="Table Placeholder 4">
            <a:extLst>
              <a:ext uri="{FF2B5EF4-FFF2-40B4-BE49-F238E27FC236}">
                <a16:creationId xmlns:a16="http://schemas.microsoft.com/office/drawing/2014/main" id="{99AC1E26-F7A9-45F1-A9EC-A2029566F689}"/>
              </a:ext>
            </a:extLst>
          </p:cNvPr>
          <p:cNvGraphicFramePr>
            <a:graphicFrameLocks noGrp="1"/>
          </p:cNvGraphicFramePr>
          <p:nvPr>
            <p:ph type="tbl" sz="quarter" idx="13"/>
            <p:extLst>
              <p:ext uri="{D42A27DB-BD31-4B8C-83A1-F6EECF244321}">
                <p14:modId xmlns:p14="http://schemas.microsoft.com/office/powerpoint/2010/main" val="37262669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39">
                  <a:extLst>
                    <a:ext uri="{9D8B030D-6E8A-4147-A177-3AD203B41FA5}">
                      <a16:colId xmlns:a16="http://schemas.microsoft.com/office/drawing/2014/main" val="2128892175"/>
                    </a:ext>
                  </a:extLst>
                </a:gridCol>
                <a:gridCol w="822960">
                  <a:extLst>
                    <a:ext uri="{9D8B030D-6E8A-4147-A177-3AD203B41FA5}">
                      <a16:colId xmlns:a16="http://schemas.microsoft.com/office/drawing/2014/main" val="1395955782"/>
                    </a:ext>
                  </a:extLst>
                </a:gridCol>
                <a:gridCol w="411480">
                  <a:extLst>
                    <a:ext uri="{9D8B030D-6E8A-4147-A177-3AD203B41FA5}">
                      <a16:colId xmlns:a16="http://schemas.microsoft.com/office/drawing/2014/main" val="3374115209"/>
                    </a:ext>
                  </a:extLst>
                </a:gridCol>
                <a:gridCol w="493776">
                  <a:extLst>
                    <a:ext uri="{9D8B030D-6E8A-4147-A177-3AD203B41FA5}">
                      <a16:colId xmlns:a16="http://schemas.microsoft.com/office/drawing/2014/main" val="2992718905"/>
                    </a:ext>
                  </a:extLst>
                </a:gridCol>
                <a:gridCol w="658368">
                  <a:extLst>
                    <a:ext uri="{9D8B030D-6E8A-4147-A177-3AD203B41FA5}">
                      <a16:colId xmlns:a16="http://schemas.microsoft.com/office/drawing/2014/main" val="1405047912"/>
                    </a:ext>
                  </a:extLst>
                </a:gridCol>
                <a:gridCol w="822960">
                  <a:extLst>
                    <a:ext uri="{9D8B030D-6E8A-4147-A177-3AD203B41FA5}">
                      <a16:colId xmlns:a16="http://schemas.microsoft.com/office/drawing/2014/main" val="2284390422"/>
                    </a:ext>
                  </a:extLst>
                </a:gridCol>
                <a:gridCol w="822960">
                  <a:extLst>
                    <a:ext uri="{9D8B030D-6E8A-4147-A177-3AD203B41FA5}">
                      <a16:colId xmlns:a16="http://schemas.microsoft.com/office/drawing/2014/main" val="694758439"/>
                    </a:ext>
                  </a:extLst>
                </a:gridCol>
                <a:gridCol w="658368">
                  <a:extLst>
                    <a:ext uri="{9D8B030D-6E8A-4147-A177-3AD203B41FA5}">
                      <a16:colId xmlns:a16="http://schemas.microsoft.com/office/drawing/2014/main" val="3168484168"/>
                    </a:ext>
                  </a:extLst>
                </a:gridCol>
                <a:gridCol w="822960">
                  <a:extLst>
                    <a:ext uri="{9D8B030D-6E8A-4147-A177-3AD203B41FA5}">
                      <a16:colId xmlns:a16="http://schemas.microsoft.com/office/drawing/2014/main" val="900258603"/>
                    </a:ext>
                  </a:extLst>
                </a:gridCol>
                <a:gridCol w="740664">
                  <a:extLst>
                    <a:ext uri="{9D8B030D-6E8A-4147-A177-3AD203B41FA5}">
                      <a16:colId xmlns:a16="http://schemas.microsoft.com/office/drawing/2014/main" val="4214865235"/>
                    </a:ext>
                  </a:extLst>
                </a:gridCol>
                <a:gridCol w="740664">
                  <a:extLst>
                    <a:ext uri="{9D8B030D-6E8A-4147-A177-3AD203B41FA5}">
                      <a16:colId xmlns:a16="http://schemas.microsoft.com/office/drawing/2014/main" val="4984979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Erster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Bild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Elemente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Ø-Impressions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Ø-Reach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Erster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max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Durchschaurate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MM-Durchschaurate</a:t>
                      </a:r>
                    </a:p>
                  </a:txBody>
                  <a:tcPr/>
                </a:tc>
                <a:extLst>
                  <a:ext uri="{0D108BD9-81ED-4DB2-BD59-A6C34878D82A}">
                    <a16:rowId xmlns:a16="http://schemas.microsoft.com/office/drawing/2014/main" val="34031823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weltspiegel - 2020-03-20 17:59:47</a:t>
                      </a:r>
                      <a:r>
                        <a:rPr kumimoji="0" lang="de-DE" sz="1000" b="0" i="0" u="none" strike="noStrike" kern="1200" cap="none" spc="0" normalizeH="0" baseline="0" noProof="0">
                          <a:ln>
                            <a:noFill/>
                          </a:ln>
                          <a:solidFill>
                            <a:prstClr val="black"/>
                          </a:solidFill>
                          <a:effectLst/>
                          <a:uLnTx/>
                          <a:uFillTx/>
                          <a:latin typeface="+mn-lt"/>
                          <a:ea typeface="+mn-ea"/>
                          <a:cs typeface="+mn-cs"/>
                        </a:rPr>
                        <a:t>
 Unsere Korrespondentin
@natalie_amiri kocht: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https://scontent.xx.fbcdn.net/v/t51.12442-15/90634630_521940575181745_2895878934734944820_n.jpg?_nc_cat=100&amp;_nc_sid=8ae9d6&amp;_nc_ohc=drpW4SGDq2sAX_5PMjb&amp;_nc_ht=scontent.xx&amp;oh=fa84faf6de2af315711ab45a36115e93&amp;oe=5E9C6102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10397.6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63.4 %</a:t>
                      </a:r>
                    </a:p>
                  </a:txBody>
                  <a:tcPr/>
                </a:tc>
                <a:extLst>
                  <a:ext uri="{0D108BD9-81ED-4DB2-BD59-A6C34878D82A}">
                    <a16:rowId xmlns:a16="http://schemas.microsoft.com/office/drawing/2014/main" val="367652678"/>
                  </a:ext>
                </a:extLst>
              </a:tr>
            </a:tbl>
          </a:graphicData>
        </a:graphic>
      </p:graphicFrame>
      <p:sp>
        <p:nvSpPr>
          <p:cNvPr id="4" name="Text Placeholder 3">
            <a:extLst>
              <a:ext uri="{FF2B5EF4-FFF2-40B4-BE49-F238E27FC236}">
                <a16:creationId xmlns:a16="http://schemas.microsoft.com/office/drawing/2014/main" id="{AEB7B183-5DE7-44D2-9D7A-4FCDFADAA9FC}"/>
              </a:ext>
            </a:extLst>
          </p:cNvPr>
          <p:cNvSpPr>
            <a:spLocks noGrp="1"/>
          </p:cNvSpPr>
          <p:nvPr>
            <p:ph type="body" sz="quarter" idx="14"/>
          </p:nvPr>
        </p:nvSpPr>
        <p:spPr/>
        <p:txBody>
          <a:bodyPr/>
          <a:lstStyle/>
          <a:p>
            <a:r>
              <a:rPr lang="en-US"/>
              <a:t>02/17/2020 - 05/31/2020</a:t>
            </a:r>
          </a:p>
        </p:txBody>
      </p:sp>
    </p:spTree>
    <p:extLst>
      <p:ext uri="{BB962C8B-B14F-4D97-AF65-F5344CB8AC3E}">
        <p14:creationId xmlns:p14="http://schemas.microsoft.com/office/powerpoint/2010/main" val="6525484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0849ED-9F94-4046-8A32-358980D23D03}"/>
              </a:ext>
            </a:extLst>
          </p:cNvPr>
          <p:cNvSpPr>
            <a:spLocks noGrp="1"/>
          </p:cNvSpPr>
          <p:nvPr>
            <p:ph type="title"/>
          </p:nvPr>
        </p:nvSpPr>
        <p:spPr/>
        <p:txBody>
          <a:bodyPr/>
          <a:lstStyle/>
          <a:p>
            <a:r>
              <a:rPr lang="de-DE"/>
              <a:t>Instagram Instagram Story - Tageszusammenfassung ( mitMin Max) | weltspiegel - 22 of 25</a:t>
            </a:r>
            <a:endParaRPr lang="en-US"/>
          </a:p>
        </p:txBody>
      </p:sp>
      <p:graphicFrame>
        <p:nvGraphicFramePr>
          <p:cNvPr id="5" name="Table Placeholder 4">
            <a:extLst>
              <a:ext uri="{FF2B5EF4-FFF2-40B4-BE49-F238E27FC236}">
                <a16:creationId xmlns:a16="http://schemas.microsoft.com/office/drawing/2014/main" id="{EDA9D3B4-9E06-41B7-9A5F-5A6317C41338}"/>
              </a:ext>
            </a:extLst>
          </p:cNvPr>
          <p:cNvGraphicFramePr>
            <a:graphicFrameLocks noGrp="1"/>
          </p:cNvGraphicFramePr>
          <p:nvPr>
            <p:ph type="tbl" sz="quarter" idx="13"/>
            <p:extLst>
              <p:ext uri="{D42A27DB-BD31-4B8C-83A1-F6EECF244321}">
                <p14:modId xmlns:p14="http://schemas.microsoft.com/office/powerpoint/2010/main" val="407711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39">
                  <a:extLst>
                    <a:ext uri="{9D8B030D-6E8A-4147-A177-3AD203B41FA5}">
                      <a16:colId xmlns:a16="http://schemas.microsoft.com/office/drawing/2014/main" val="3733854665"/>
                    </a:ext>
                  </a:extLst>
                </a:gridCol>
                <a:gridCol w="822960">
                  <a:extLst>
                    <a:ext uri="{9D8B030D-6E8A-4147-A177-3AD203B41FA5}">
                      <a16:colId xmlns:a16="http://schemas.microsoft.com/office/drawing/2014/main" val="1022988021"/>
                    </a:ext>
                  </a:extLst>
                </a:gridCol>
                <a:gridCol w="411480">
                  <a:extLst>
                    <a:ext uri="{9D8B030D-6E8A-4147-A177-3AD203B41FA5}">
                      <a16:colId xmlns:a16="http://schemas.microsoft.com/office/drawing/2014/main" val="616813294"/>
                    </a:ext>
                  </a:extLst>
                </a:gridCol>
                <a:gridCol w="493776">
                  <a:extLst>
                    <a:ext uri="{9D8B030D-6E8A-4147-A177-3AD203B41FA5}">
                      <a16:colId xmlns:a16="http://schemas.microsoft.com/office/drawing/2014/main" val="3551693671"/>
                    </a:ext>
                  </a:extLst>
                </a:gridCol>
                <a:gridCol w="658368">
                  <a:extLst>
                    <a:ext uri="{9D8B030D-6E8A-4147-A177-3AD203B41FA5}">
                      <a16:colId xmlns:a16="http://schemas.microsoft.com/office/drawing/2014/main" val="87925794"/>
                    </a:ext>
                  </a:extLst>
                </a:gridCol>
                <a:gridCol w="822960">
                  <a:extLst>
                    <a:ext uri="{9D8B030D-6E8A-4147-A177-3AD203B41FA5}">
                      <a16:colId xmlns:a16="http://schemas.microsoft.com/office/drawing/2014/main" val="1786327680"/>
                    </a:ext>
                  </a:extLst>
                </a:gridCol>
                <a:gridCol w="822960">
                  <a:extLst>
                    <a:ext uri="{9D8B030D-6E8A-4147-A177-3AD203B41FA5}">
                      <a16:colId xmlns:a16="http://schemas.microsoft.com/office/drawing/2014/main" val="1995622914"/>
                    </a:ext>
                  </a:extLst>
                </a:gridCol>
                <a:gridCol w="658368">
                  <a:extLst>
                    <a:ext uri="{9D8B030D-6E8A-4147-A177-3AD203B41FA5}">
                      <a16:colId xmlns:a16="http://schemas.microsoft.com/office/drawing/2014/main" val="1060404088"/>
                    </a:ext>
                  </a:extLst>
                </a:gridCol>
                <a:gridCol w="822960">
                  <a:extLst>
                    <a:ext uri="{9D8B030D-6E8A-4147-A177-3AD203B41FA5}">
                      <a16:colId xmlns:a16="http://schemas.microsoft.com/office/drawing/2014/main" val="2760218404"/>
                    </a:ext>
                  </a:extLst>
                </a:gridCol>
                <a:gridCol w="740664">
                  <a:extLst>
                    <a:ext uri="{9D8B030D-6E8A-4147-A177-3AD203B41FA5}">
                      <a16:colId xmlns:a16="http://schemas.microsoft.com/office/drawing/2014/main" val="1736323388"/>
                    </a:ext>
                  </a:extLst>
                </a:gridCol>
                <a:gridCol w="740664">
                  <a:extLst>
                    <a:ext uri="{9D8B030D-6E8A-4147-A177-3AD203B41FA5}">
                      <a16:colId xmlns:a16="http://schemas.microsoft.com/office/drawing/2014/main" val="20093973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Erster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Bild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Elemente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Ø-Impressions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Ø-Reach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Erster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max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Durchschaurate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MM-Durchschaurate</a:t>
                      </a:r>
                    </a:p>
                  </a:txBody>
                  <a:tcPr/>
                </a:tc>
                <a:extLst>
                  <a:ext uri="{0D108BD9-81ED-4DB2-BD59-A6C34878D82A}">
                    <a16:rowId xmlns:a16="http://schemas.microsoft.com/office/drawing/2014/main" val="18647290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weltspiegel - 2020-03-22 14:37:37</a:t>
                      </a:r>
                      <a:r>
                        <a:rPr kumimoji="0" lang="de-DE" sz="1000" b="0" i="0" u="none" strike="noStrike" kern="1200" cap="none" spc="0" normalizeH="0" baseline="0" noProof="0">
                          <a:ln>
                            <a:noFill/>
                          </a:ln>
                          <a:solidFill>
                            <a:prstClr val="black"/>
                          </a:solidFill>
                          <a:effectLst/>
                          <a:uLnTx/>
                          <a:uFillTx/>
                          <a:latin typeface="+mn-lt"/>
                          <a:ea typeface="+mn-ea"/>
                          <a:cs typeface="+mn-cs"/>
                        </a:rPr>
                        <a:t>
 Argentinien Philippinen Bolivien Bei uns haben sich Menschen gemeldet, die wegen der Corona-Pandemie im Ausland festsitzen ... Hier schildern sie uns ihre Situation von vor Ort!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https://scontent.xx.fbcdn.net/v/t51.12442-15/90711264_209374536951093_2703701726237704185_n.jpg?_nc_cat=108&amp;_nc_sid=8ae9d6&amp;_nc_ohc=v1ftTgmvCBYAX-AZ9_w&amp;_nc_ht=scontent.xx&amp;oh=1e3ed8f9473164320d746773c4e60963&amp;oe=5E9D99DA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8380.5714285714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57.4 %</a:t>
                      </a:r>
                    </a:p>
                  </a:txBody>
                  <a:tcPr/>
                </a:tc>
                <a:extLst>
                  <a:ext uri="{0D108BD9-81ED-4DB2-BD59-A6C34878D82A}">
                    <a16:rowId xmlns:a16="http://schemas.microsoft.com/office/drawing/2014/main" val="4048137234"/>
                  </a:ext>
                </a:extLst>
              </a:tr>
            </a:tbl>
          </a:graphicData>
        </a:graphic>
      </p:graphicFrame>
      <p:sp>
        <p:nvSpPr>
          <p:cNvPr id="4" name="Text Placeholder 3">
            <a:extLst>
              <a:ext uri="{FF2B5EF4-FFF2-40B4-BE49-F238E27FC236}">
                <a16:creationId xmlns:a16="http://schemas.microsoft.com/office/drawing/2014/main" id="{F2A644CA-59AB-43AB-8836-FB7DAFFCB560}"/>
              </a:ext>
            </a:extLst>
          </p:cNvPr>
          <p:cNvSpPr>
            <a:spLocks noGrp="1"/>
          </p:cNvSpPr>
          <p:nvPr>
            <p:ph type="body" sz="quarter" idx="14"/>
          </p:nvPr>
        </p:nvSpPr>
        <p:spPr/>
        <p:txBody>
          <a:bodyPr/>
          <a:lstStyle/>
          <a:p>
            <a:r>
              <a:rPr lang="en-US"/>
              <a:t>02/17/2020 - 05/31/2020</a:t>
            </a:r>
          </a:p>
        </p:txBody>
      </p:sp>
    </p:spTree>
    <p:extLst>
      <p:ext uri="{BB962C8B-B14F-4D97-AF65-F5344CB8AC3E}">
        <p14:creationId xmlns:p14="http://schemas.microsoft.com/office/powerpoint/2010/main" val="2894618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A5413-D33E-4F3D-A4BF-A7D8177CECCE}"/>
              </a:ext>
            </a:extLst>
          </p:cNvPr>
          <p:cNvSpPr>
            <a:spLocks noGrp="1"/>
          </p:cNvSpPr>
          <p:nvPr>
            <p:ph type="title"/>
          </p:nvPr>
        </p:nvSpPr>
        <p:spPr/>
        <p:txBody>
          <a:bodyPr/>
          <a:lstStyle/>
          <a:p>
            <a:r>
              <a:rPr lang="de-DE"/>
              <a:t>Instagram Instagram Story - Tageszusammenfassung ( mitMin Max) | weltspiegel - 23 of 25</a:t>
            </a:r>
            <a:endParaRPr lang="en-US"/>
          </a:p>
        </p:txBody>
      </p:sp>
      <p:graphicFrame>
        <p:nvGraphicFramePr>
          <p:cNvPr id="5" name="Table Placeholder 4">
            <a:extLst>
              <a:ext uri="{FF2B5EF4-FFF2-40B4-BE49-F238E27FC236}">
                <a16:creationId xmlns:a16="http://schemas.microsoft.com/office/drawing/2014/main" id="{C468998F-A312-4629-B520-F7282D047F81}"/>
              </a:ext>
            </a:extLst>
          </p:cNvPr>
          <p:cNvGraphicFramePr>
            <a:graphicFrameLocks noGrp="1"/>
          </p:cNvGraphicFramePr>
          <p:nvPr>
            <p:ph type="tbl" sz="quarter" idx="13"/>
            <p:extLst>
              <p:ext uri="{D42A27DB-BD31-4B8C-83A1-F6EECF244321}">
                <p14:modId xmlns:p14="http://schemas.microsoft.com/office/powerpoint/2010/main" val="28833644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39">
                  <a:extLst>
                    <a:ext uri="{9D8B030D-6E8A-4147-A177-3AD203B41FA5}">
                      <a16:colId xmlns:a16="http://schemas.microsoft.com/office/drawing/2014/main" val="506685711"/>
                    </a:ext>
                  </a:extLst>
                </a:gridCol>
                <a:gridCol w="822960">
                  <a:extLst>
                    <a:ext uri="{9D8B030D-6E8A-4147-A177-3AD203B41FA5}">
                      <a16:colId xmlns:a16="http://schemas.microsoft.com/office/drawing/2014/main" val="2910358946"/>
                    </a:ext>
                  </a:extLst>
                </a:gridCol>
                <a:gridCol w="411480">
                  <a:extLst>
                    <a:ext uri="{9D8B030D-6E8A-4147-A177-3AD203B41FA5}">
                      <a16:colId xmlns:a16="http://schemas.microsoft.com/office/drawing/2014/main" val="3017352611"/>
                    </a:ext>
                  </a:extLst>
                </a:gridCol>
                <a:gridCol w="493776">
                  <a:extLst>
                    <a:ext uri="{9D8B030D-6E8A-4147-A177-3AD203B41FA5}">
                      <a16:colId xmlns:a16="http://schemas.microsoft.com/office/drawing/2014/main" val="3159543570"/>
                    </a:ext>
                  </a:extLst>
                </a:gridCol>
                <a:gridCol w="658368">
                  <a:extLst>
                    <a:ext uri="{9D8B030D-6E8A-4147-A177-3AD203B41FA5}">
                      <a16:colId xmlns:a16="http://schemas.microsoft.com/office/drawing/2014/main" val="3317991445"/>
                    </a:ext>
                  </a:extLst>
                </a:gridCol>
                <a:gridCol w="822960">
                  <a:extLst>
                    <a:ext uri="{9D8B030D-6E8A-4147-A177-3AD203B41FA5}">
                      <a16:colId xmlns:a16="http://schemas.microsoft.com/office/drawing/2014/main" val="3297171598"/>
                    </a:ext>
                  </a:extLst>
                </a:gridCol>
                <a:gridCol w="822960">
                  <a:extLst>
                    <a:ext uri="{9D8B030D-6E8A-4147-A177-3AD203B41FA5}">
                      <a16:colId xmlns:a16="http://schemas.microsoft.com/office/drawing/2014/main" val="3003261460"/>
                    </a:ext>
                  </a:extLst>
                </a:gridCol>
                <a:gridCol w="658368">
                  <a:extLst>
                    <a:ext uri="{9D8B030D-6E8A-4147-A177-3AD203B41FA5}">
                      <a16:colId xmlns:a16="http://schemas.microsoft.com/office/drawing/2014/main" val="4170524346"/>
                    </a:ext>
                  </a:extLst>
                </a:gridCol>
                <a:gridCol w="822960">
                  <a:extLst>
                    <a:ext uri="{9D8B030D-6E8A-4147-A177-3AD203B41FA5}">
                      <a16:colId xmlns:a16="http://schemas.microsoft.com/office/drawing/2014/main" val="3781891679"/>
                    </a:ext>
                  </a:extLst>
                </a:gridCol>
                <a:gridCol w="740664">
                  <a:extLst>
                    <a:ext uri="{9D8B030D-6E8A-4147-A177-3AD203B41FA5}">
                      <a16:colId xmlns:a16="http://schemas.microsoft.com/office/drawing/2014/main" val="2497113874"/>
                    </a:ext>
                  </a:extLst>
                </a:gridCol>
                <a:gridCol w="740664">
                  <a:extLst>
                    <a:ext uri="{9D8B030D-6E8A-4147-A177-3AD203B41FA5}">
                      <a16:colId xmlns:a16="http://schemas.microsoft.com/office/drawing/2014/main" val="38544613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Erster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Bild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Elemente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Ø-Impressions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Ø-Reach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Erster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max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Durchschaurate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MM-Durchschaurate</a:t>
                      </a:r>
                    </a:p>
                  </a:txBody>
                  <a:tcPr/>
                </a:tc>
                <a:extLst>
                  <a:ext uri="{0D108BD9-81ED-4DB2-BD59-A6C34878D82A}">
                    <a16:rowId xmlns:a16="http://schemas.microsoft.com/office/drawing/2014/main" val="26415932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weltspiegel - 2020-03-23 16:24:28</a:t>
                      </a:r>
                      <a:r>
                        <a:rPr kumimoji="0" lang="de-DE" sz="1000" b="0" i="0" u="none" strike="noStrike" kern="1200" cap="none" spc="0" normalizeH="0" baseline="0" noProof="0">
                          <a:ln>
                            <a:noFill/>
                          </a:ln>
                          <a:solidFill>
                            <a:prstClr val="black"/>
                          </a:solidFill>
                          <a:effectLst/>
                          <a:uLnTx/>
                          <a:uFillTx/>
                          <a:latin typeface="+mn-lt"/>
                          <a:ea typeface="+mn-ea"/>
                          <a:cs typeface="+mn-cs"/>
                        </a:rPr>
                        <a:t>
 (19.3.2020)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https://scontent.xx.fbcdn.net/v/t51.12442-15/90232132_224550055264798_3147490079157740394_n.jpg?_nc_cat=104&amp;_nc_sid=8ae9d6&amp;_nc_ohc=Q0vxgIUhS08AX-GOUx1&amp;_nc_ht=scontent.xx&amp;oh=5e0ff5be12d67c07b0958b8d2b443b14&amp;oe=5EA066C5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8584.3846153846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7638.0769230769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54.3 %</a:t>
                      </a:r>
                    </a:p>
                  </a:txBody>
                  <a:tcPr/>
                </a:tc>
                <a:extLst>
                  <a:ext uri="{0D108BD9-81ED-4DB2-BD59-A6C34878D82A}">
                    <a16:rowId xmlns:a16="http://schemas.microsoft.com/office/drawing/2014/main" val="780243046"/>
                  </a:ext>
                </a:extLst>
              </a:tr>
            </a:tbl>
          </a:graphicData>
        </a:graphic>
      </p:graphicFrame>
      <p:sp>
        <p:nvSpPr>
          <p:cNvPr id="4" name="Text Placeholder 3">
            <a:extLst>
              <a:ext uri="{FF2B5EF4-FFF2-40B4-BE49-F238E27FC236}">
                <a16:creationId xmlns:a16="http://schemas.microsoft.com/office/drawing/2014/main" id="{1CC0B668-F18E-4F85-BB13-D60EDA5BE8E1}"/>
              </a:ext>
            </a:extLst>
          </p:cNvPr>
          <p:cNvSpPr>
            <a:spLocks noGrp="1"/>
          </p:cNvSpPr>
          <p:nvPr>
            <p:ph type="body" sz="quarter" idx="14"/>
          </p:nvPr>
        </p:nvSpPr>
        <p:spPr/>
        <p:txBody>
          <a:bodyPr/>
          <a:lstStyle/>
          <a:p>
            <a:r>
              <a:rPr lang="en-US"/>
              <a:t>02/17/2020 - 05/31/2020</a:t>
            </a:r>
          </a:p>
        </p:txBody>
      </p:sp>
    </p:spTree>
    <p:extLst>
      <p:ext uri="{BB962C8B-B14F-4D97-AF65-F5344CB8AC3E}">
        <p14:creationId xmlns:p14="http://schemas.microsoft.com/office/powerpoint/2010/main" val="26579775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51AD33-9E25-4092-AF6E-C446F1002411}"/>
              </a:ext>
            </a:extLst>
          </p:cNvPr>
          <p:cNvSpPr>
            <a:spLocks noGrp="1"/>
          </p:cNvSpPr>
          <p:nvPr>
            <p:ph type="title"/>
          </p:nvPr>
        </p:nvSpPr>
        <p:spPr/>
        <p:txBody>
          <a:bodyPr/>
          <a:lstStyle/>
          <a:p>
            <a:r>
              <a:rPr lang="de-DE"/>
              <a:t>Instagram Instagram Story - Tageszusammenfassung ( mitMin Max) | weltspiegel - 24 of 25</a:t>
            </a:r>
            <a:endParaRPr lang="en-US"/>
          </a:p>
        </p:txBody>
      </p:sp>
      <p:graphicFrame>
        <p:nvGraphicFramePr>
          <p:cNvPr id="5" name="Table Placeholder 4">
            <a:extLst>
              <a:ext uri="{FF2B5EF4-FFF2-40B4-BE49-F238E27FC236}">
                <a16:creationId xmlns:a16="http://schemas.microsoft.com/office/drawing/2014/main" id="{D3A6740B-C863-4057-AFBD-01419EE93FFB}"/>
              </a:ext>
            </a:extLst>
          </p:cNvPr>
          <p:cNvGraphicFramePr>
            <a:graphicFrameLocks noGrp="1"/>
          </p:cNvGraphicFramePr>
          <p:nvPr>
            <p:ph type="tbl" sz="quarter" idx="13"/>
            <p:extLst>
              <p:ext uri="{D42A27DB-BD31-4B8C-83A1-F6EECF244321}">
                <p14:modId xmlns:p14="http://schemas.microsoft.com/office/powerpoint/2010/main" val="42110270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39">
                  <a:extLst>
                    <a:ext uri="{9D8B030D-6E8A-4147-A177-3AD203B41FA5}">
                      <a16:colId xmlns:a16="http://schemas.microsoft.com/office/drawing/2014/main" val="184039733"/>
                    </a:ext>
                  </a:extLst>
                </a:gridCol>
                <a:gridCol w="822960">
                  <a:extLst>
                    <a:ext uri="{9D8B030D-6E8A-4147-A177-3AD203B41FA5}">
                      <a16:colId xmlns:a16="http://schemas.microsoft.com/office/drawing/2014/main" val="3051624897"/>
                    </a:ext>
                  </a:extLst>
                </a:gridCol>
                <a:gridCol w="411480">
                  <a:extLst>
                    <a:ext uri="{9D8B030D-6E8A-4147-A177-3AD203B41FA5}">
                      <a16:colId xmlns:a16="http://schemas.microsoft.com/office/drawing/2014/main" val="3805110105"/>
                    </a:ext>
                  </a:extLst>
                </a:gridCol>
                <a:gridCol w="493776">
                  <a:extLst>
                    <a:ext uri="{9D8B030D-6E8A-4147-A177-3AD203B41FA5}">
                      <a16:colId xmlns:a16="http://schemas.microsoft.com/office/drawing/2014/main" val="548968319"/>
                    </a:ext>
                  </a:extLst>
                </a:gridCol>
                <a:gridCol w="658368">
                  <a:extLst>
                    <a:ext uri="{9D8B030D-6E8A-4147-A177-3AD203B41FA5}">
                      <a16:colId xmlns:a16="http://schemas.microsoft.com/office/drawing/2014/main" val="1101668489"/>
                    </a:ext>
                  </a:extLst>
                </a:gridCol>
                <a:gridCol w="822960">
                  <a:extLst>
                    <a:ext uri="{9D8B030D-6E8A-4147-A177-3AD203B41FA5}">
                      <a16:colId xmlns:a16="http://schemas.microsoft.com/office/drawing/2014/main" val="2966726794"/>
                    </a:ext>
                  </a:extLst>
                </a:gridCol>
                <a:gridCol w="822960">
                  <a:extLst>
                    <a:ext uri="{9D8B030D-6E8A-4147-A177-3AD203B41FA5}">
                      <a16:colId xmlns:a16="http://schemas.microsoft.com/office/drawing/2014/main" val="3977468974"/>
                    </a:ext>
                  </a:extLst>
                </a:gridCol>
                <a:gridCol w="658368">
                  <a:extLst>
                    <a:ext uri="{9D8B030D-6E8A-4147-A177-3AD203B41FA5}">
                      <a16:colId xmlns:a16="http://schemas.microsoft.com/office/drawing/2014/main" val="1729708965"/>
                    </a:ext>
                  </a:extLst>
                </a:gridCol>
                <a:gridCol w="822960">
                  <a:extLst>
                    <a:ext uri="{9D8B030D-6E8A-4147-A177-3AD203B41FA5}">
                      <a16:colId xmlns:a16="http://schemas.microsoft.com/office/drawing/2014/main" val="3743310921"/>
                    </a:ext>
                  </a:extLst>
                </a:gridCol>
                <a:gridCol w="740664">
                  <a:extLst>
                    <a:ext uri="{9D8B030D-6E8A-4147-A177-3AD203B41FA5}">
                      <a16:colId xmlns:a16="http://schemas.microsoft.com/office/drawing/2014/main" val="81873880"/>
                    </a:ext>
                  </a:extLst>
                </a:gridCol>
                <a:gridCol w="740664">
                  <a:extLst>
                    <a:ext uri="{9D8B030D-6E8A-4147-A177-3AD203B41FA5}">
                      <a16:colId xmlns:a16="http://schemas.microsoft.com/office/drawing/2014/main" val="31082138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Erster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Bild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Elemente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Ø-Impressions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Ø-Reach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Erster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max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Durchschaurate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MM-Durchschaurate</a:t>
                      </a:r>
                    </a:p>
                  </a:txBody>
                  <a:tcPr/>
                </a:tc>
                <a:extLst>
                  <a:ext uri="{0D108BD9-81ED-4DB2-BD59-A6C34878D82A}">
                    <a16:rowId xmlns:a16="http://schemas.microsoft.com/office/drawing/2014/main" val="1814504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weltspiegel - 2020-03-24 16:32:03</a:t>
                      </a:r>
                      <a:r>
                        <a:rPr kumimoji="0" lang="de-DE" sz="1000" b="0" i="0" u="none" strike="noStrike" kern="1200" cap="none" spc="0" normalizeH="0" baseline="0" noProof="0">
                          <a:ln>
                            <a:noFill/>
                          </a:ln>
                          <a:solidFill>
                            <a:prstClr val="black"/>
                          </a:solidFill>
                          <a:effectLst/>
                          <a:uLnTx/>
                          <a:uFillTx/>
                          <a:latin typeface="+mn-lt"/>
                          <a:ea typeface="+mn-ea"/>
                          <a:cs typeface="+mn-cs"/>
                        </a:rPr>
                        <a:t>
 Sound on!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https://scontent.xx.fbcdn.net/v/t51.12442-15/91217390_660169831219679_900479262662488401_n.jpg?_nc_cat=103&amp;_nc_sid=8ae9d6&amp;_nc_ohc=vUj8zgvc6RMAX-C9T7q&amp;_nc_ht=scontent.xx&amp;oh=a21856ab592f4d5f00be5396c6e40d6c&amp;oe=5E9FE63D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12284.545454545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9825.5454545455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50.3 %</a:t>
                      </a:r>
                    </a:p>
                  </a:txBody>
                  <a:tcPr/>
                </a:tc>
                <a:extLst>
                  <a:ext uri="{0D108BD9-81ED-4DB2-BD59-A6C34878D82A}">
                    <a16:rowId xmlns:a16="http://schemas.microsoft.com/office/drawing/2014/main" val="4225502478"/>
                  </a:ext>
                </a:extLst>
              </a:tr>
            </a:tbl>
          </a:graphicData>
        </a:graphic>
      </p:graphicFrame>
      <p:sp>
        <p:nvSpPr>
          <p:cNvPr id="4" name="Text Placeholder 3">
            <a:extLst>
              <a:ext uri="{FF2B5EF4-FFF2-40B4-BE49-F238E27FC236}">
                <a16:creationId xmlns:a16="http://schemas.microsoft.com/office/drawing/2014/main" id="{D8681854-4929-4A0A-970C-D24423FDB408}"/>
              </a:ext>
            </a:extLst>
          </p:cNvPr>
          <p:cNvSpPr>
            <a:spLocks noGrp="1"/>
          </p:cNvSpPr>
          <p:nvPr>
            <p:ph type="body" sz="quarter" idx="14"/>
          </p:nvPr>
        </p:nvSpPr>
        <p:spPr/>
        <p:txBody>
          <a:bodyPr/>
          <a:lstStyle/>
          <a:p>
            <a:r>
              <a:rPr lang="en-US"/>
              <a:t>02/17/2020 - 05/31/2020</a:t>
            </a:r>
          </a:p>
        </p:txBody>
      </p:sp>
    </p:spTree>
    <p:extLst>
      <p:ext uri="{BB962C8B-B14F-4D97-AF65-F5344CB8AC3E}">
        <p14:creationId xmlns:p14="http://schemas.microsoft.com/office/powerpoint/2010/main" val="5100718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C69E39-3AF3-456D-AB9B-D8BF082F1021}"/>
              </a:ext>
            </a:extLst>
          </p:cNvPr>
          <p:cNvSpPr>
            <a:spLocks noGrp="1"/>
          </p:cNvSpPr>
          <p:nvPr>
            <p:ph type="title"/>
          </p:nvPr>
        </p:nvSpPr>
        <p:spPr/>
        <p:txBody>
          <a:bodyPr/>
          <a:lstStyle/>
          <a:p>
            <a:r>
              <a:rPr lang="de-DE"/>
              <a:t>Instagram Instagram Story - Tageszusammenfassung ( mitMin Max) | weltspiegel - 25 of 25</a:t>
            </a:r>
            <a:endParaRPr lang="en-US"/>
          </a:p>
        </p:txBody>
      </p:sp>
      <p:graphicFrame>
        <p:nvGraphicFramePr>
          <p:cNvPr id="5" name="Table Placeholder 4">
            <a:extLst>
              <a:ext uri="{FF2B5EF4-FFF2-40B4-BE49-F238E27FC236}">
                <a16:creationId xmlns:a16="http://schemas.microsoft.com/office/drawing/2014/main" id="{7AC39A88-A2A8-430F-8BA5-2170CEF6290C}"/>
              </a:ext>
            </a:extLst>
          </p:cNvPr>
          <p:cNvGraphicFramePr>
            <a:graphicFrameLocks noGrp="1"/>
          </p:cNvGraphicFramePr>
          <p:nvPr>
            <p:ph type="tbl" sz="quarter" idx="13"/>
            <p:extLst>
              <p:ext uri="{D42A27DB-BD31-4B8C-83A1-F6EECF244321}">
                <p14:modId xmlns:p14="http://schemas.microsoft.com/office/powerpoint/2010/main" val="23643904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39">
                  <a:extLst>
                    <a:ext uri="{9D8B030D-6E8A-4147-A177-3AD203B41FA5}">
                      <a16:colId xmlns:a16="http://schemas.microsoft.com/office/drawing/2014/main" val="3034719292"/>
                    </a:ext>
                  </a:extLst>
                </a:gridCol>
                <a:gridCol w="822960">
                  <a:extLst>
                    <a:ext uri="{9D8B030D-6E8A-4147-A177-3AD203B41FA5}">
                      <a16:colId xmlns:a16="http://schemas.microsoft.com/office/drawing/2014/main" val="1126617703"/>
                    </a:ext>
                  </a:extLst>
                </a:gridCol>
                <a:gridCol w="411480">
                  <a:extLst>
                    <a:ext uri="{9D8B030D-6E8A-4147-A177-3AD203B41FA5}">
                      <a16:colId xmlns:a16="http://schemas.microsoft.com/office/drawing/2014/main" val="4002643254"/>
                    </a:ext>
                  </a:extLst>
                </a:gridCol>
                <a:gridCol w="493776">
                  <a:extLst>
                    <a:ext uri="{9D8B030D-6E8A-4147-A177-3AD203B41FA5}">
                      <a16:colId xmlns:a16="http://schemas.microsoft.com/office/drawing/2014/main" val="3392085349"/>
                    </a:ext>
                  </a:extLst>
                </a:gridCol>
                <a:gridCol w="658368">
                  <a:extLst>
                    <a:ext uri="{9D8B030D-6E8A-4147-A177-3AD203B41FA5}">
                      <a16:colId xmlns:a16="http://schemas.microsoft.com/office/drawing/2014/main" val="2536955608"/>
                    </a:ext>
                  </a:extLst>
                </a:gridCol>
                <a:gridCol w="822960">
                  <a:extLst>
                    <a:ext uri="{9D8B030D-6E8A-4147-A177-3AD203B41FA5}">
                      <a16:colId xmlns:a16="http://schemas.microsoft.com/office/drawing/2014/main" val="619873330"/>
                    </a:ext>
                  </a:extLst>
                </a:gridCol>
                <a:gridCol w="822960">
                  <a:extLst>
                    <a:ext uri="{9D8B030D-6E8A-4147-A177-3AD203B41FA5}">
                      <a16:colId xmlns:a16="http://schemas.microsoft.com/office/drawing/2014/main" val="1049577166"/>
                    </a:ext>
                  </a:extLst>
                </a:gridCol>
                <a:gridCol w="658368">
                  <a:extLst>
                    <a:ext uri="{9D8B030D-6E8A-4147-A177-3AD203B41FA5}">
                      <a16:colId xmlns:a16="http://schemas.microsoft.com/office/drawing/2014/main" val="673941905"/>
                    </a:ext>
                  </a:extLst>
                </a:gridCol>
                <a:gridCol w="822960">
                  <a:extLst>
                    <a:ext uri="{9D8B030D-6E8A-4147-A177-3AD203B41FA5}">
                      <a16:colId xmlns:a16="http://schemas.microsoft.com/office/drawing/2014/main" val="1249457150"/>
                    </a:ext>
                  </a:extLst>
                </a:gridCol>
                <a:gridCol w="740664">
                  <a:extLst>
                    <a:ext uri="{9D8B030D-6E8A-4147-A177-3AD203B41FA5}">
                      <a16:colId xmlns:a16="http://schemas.microsoft.com/office/drawing/2014/main" val="1976949065"/>
                    </a:ext>
                  </a:extLst>
                </a:gridCol>
                <a:gridCol w="740664">
                  <a:extLst>
                    <a:ext uri="{9D8B030D-6E8A-4147-A177-3AD203B41FA5}">
                      <a16:colId xmlns:a16="http://schemas.microsoft.com/office/drawing/2014/main" val="35750175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Erster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Bild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Elemente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Ø-Impressions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Ø-Reach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Erster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max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Durchschaurate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MM-Durchschaurate</a:t>
                      </a:r>
                    </a:p>
                  </a:txBody>
                  <a:tcPr/>
                </a:tc>
                <a:extLst>
                  <a:ext uri="{0D108BD9-81ED-4DB2-BD59-A6C34878D82A}">
                    <a16:rowId xmlns:a16="http://schemas.microsoft.com/office/drawing/2014/main" val="31656389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weltspiegel - 2020-03-25 17:03:57</a:t>
                      </a:r>
                      <a:r>
                        <a:rPr kumimoji="0" lang="de-DE"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https://scontent.xx.fbcdn.net/v/t51.12442-15/90427902_547508529206956_5854588951115832408_n.jpg?_nc_cat=108&amp;_nc_sid=8ae9d6&amp;_nc_ohc=6yrK4p4rEDcAX-y2XcY&amp;_nc_ht=scontent.xx&amp;oh=31be27a57f38a75b097296505a445465&amp;oe=5EA174CD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7495.2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7006.5333333333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55.9 %</a:t>
                      </a:r>
                    </a:p>
                  </a:txBody>
                  <a:tcPr/>
                </a:tc>
                <a:extLst>
                  <a:ext uri="{0D108BD9-81ED-4DB2-BD59-A6C34878D82A}">
                    <a16:rowId xmlns:a16="http://schemas.microsoft.com/office/drawing/2014/main" val="2620319070"/>
                  </a:ext>
                </a:extLst>
              </a:tr>
            </a:tbl>
          </a:graphicData>
        </a:graphic>
      </p:graphicFrame>
      <p:sp>
        <p:nvSpPr>
          <p:cNvPr id="4" name="Text Placeholder 3">
            <a:extLst>
              <a:ext uri="{FF2B5EF4-FFF2-40B4-BE49-F238E27FC236}">
                <a16:creationId xmlns:a16="http://schemas.microsoft.com/office/drawing/2014/main" id="{75F6A920-885C-4E8D-9260-B51B24AC5A30}"/>
              </a:ext>
            </a:extLst>
          </p:cNvPr>
          <p:cNvSpPr>
            <a:spLocks noGrp="1"/>
          </p:cNvSpPr>
          <p:nvPr>
            <p:ph type="body" sz="quarter" idx="14"/>
          </p:nvPr>
        </p:nvSpPr>
        <p:spPr/>
        <p:txBody>
          <a:bodyPr/>
          <a:lstStyle/>
          <a:p>
            <a:r>
              <a:rPr lang="en-US"/>
              <a:t>02/17/2020 - 05/31/2020</a:t>
            </a:r>
          </a:p>
        </p:txBody>
      </p:sp>
    </p:spTree>
    <p:extLst>
      <p:ext uri="{BB962C8B-B14F-4D97-AF65-F5344CB8AC3E}">
        <p14:creationId xmlns:p14="http://schemas.microsoft.com/office/powerpoint/2010/main" val="78556892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4</TotalTime>
  <Words>2399</Words>
  <Application>Microsoft Office PowerPoint</Application>
  <PresentationFormat>On-screen Show (4:3)</PresentationFormat>
  <Paragraphs>600</Paragraphs>
  <Slides>25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25</vt:i4>
      </vt:variant>
    </vt:vector>
  </HeadingPairs>
  <TitlesOfParts>
    <vt:vector size="28" baseType="lpstr">
      <vt:lpstr>Arial</vt:lpstr>
      <vt:lpstr>Calibri</vt:lpstr>
      <vt:lpstr>quintly_template</vt:lpstr>
      <vt:lpstr>Instagram Instagram Story - Tageszusammenfassung ( mitMin Max) | weltspiegel - 1 of 25</vt:lpstr>
      <vt:lpstr>Instagram Instagram Story - Tageszusammenfassung ( mitMin Max) | weltspiegel - 2 of 25</vt:lpstr>
      <vt:lpstr>Instagram Instagram Story - Tageszusammenfassung ( mitMin Max) | weltspiegel - 3 of 25</vt:lpstr>
      <vt:lpstr>Instagram Instagram Story - Tageszusammenfassung ( mitMin Max) | weltspiegel - 4 of 25</vt:lpstr>
      <vt:lpstr>Instagram Instagram Story - Tageszusammenfassung ( mitMin Max) | weltspiegel - 5 of 25</vt:lpstr>
      <vt:lpstr>Instagram Instagram Story - Tageszusammenfassung ( mitMin Max) | weltspiegel - 6 of 25</vt:lpstr>
      <vt:lpstr>Instagram Instagram Story - Tageszusammenfassung ( mitMin Max) | weltspiegel - 7 of 25</vt:lpstr>
      <vt:lpstr>Instagram Instagram Story - Tageszusammenfassung ( mitMin Max) | weltspiegel - 8 of 25</vt:lpstr>
      <vt:lpstr>Instagram Instagram Story - Tageszusammenfassung ( mitMin Max) | weltspiegel - 9 of 25</vt:lpstr>
      <vt:lpstr>Instagram Instagram Story - Tageszusammenfassung ( mitMin Max) | weltspiegel - 10 of 25</vt:lpstr>
      <vt:lpstr>Instagram Instagram Story - Tageszusammenfassung ( mitMin Max) | weltspiegel - 11 of 25</vt:lpstr>
      <vt:lpstr>Instagram Instagram Story - Tageszusammenfassung ( mitMin Max) | weltspiegel - 12 of 25</vt:lpstr>
      <vt:lpstr>Instagram Instagram Story - Tageszusammenfassung ( mitMin Max) | weltspiegel - 13 of 25</vt:lpstr>
      <vt:lpstr>Instagram Instagram Story - Tageszusammenfassung ( mitMin Max) | weltspiegel - 14 of 25</vt:lpstr>
      <vt:lpstr>Instagram Instagram Story - Tageszusammenfassung ( mitMin Max) | weltspiegel - 15 of 25</vt:lpstr>
      <vt:lpstr>Instagram Instagram Story - Tageszusammenfassung ( mitMin Max) | weltspiegel - 16 of 25</vt:lpstr>
      <vt:lpstr>Instagram Instagram Story - Tageszusammenfassung ( mitMin Max) | weltspiegel - 17 of 25</vt:lpstr>
      <vt:lpstr>Instagram Instagram Story - Tageszusammenfassung ( mitMin Max) | weltspiegel - 18 of 25</vt:lpstr>
      <vt:lpstr>Instagram Instagram Story - Tageszusammenfassung ( mitMin Max) | weltspiegel - 19 of 25</vt:lpstr>
      <vt:lpstr>Instagram Instagram Story - Tageszusammenfassung ( mitMin Max) | weltspiegel - 20 of 25</vt:lpstr>
      <vt:lpstr>Instagram Instagram Story - Tageszusammenfassung ( mitMin Max) | weltspiegel - 21 of 25</vt:lpstr>
      <vt:lpstr>Instagram Instagram Story - Tageszusammenfassung ( mitMin Max) | weltspiegel - 22 of 25</vt:lpstr>
      <vt:lpstr>Instagram Instagram Story - Tageszusammenfassung ( mitMin Max) | weltspiegel - 23 of 25</vt:lpstr>
      <vt:lpstr>Instagram Instagram Story - Tageszusammenfassung ( mitMin Max) | weltspiegel - 24 of 25</vt:lpstr>
      <vt:lpstr>Instagram Instagram Story - Tageszusammenfassung ( mitMin Max) | weltspiegel - 25 of 25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Instagram Story - Tageszusammenfassung ( mitMin Max) | weltspiegel - 1 of 25</dc:title>
  <dc:creator>Frederik Peiniger</dc:creator>
  <cp:lastModifiedBy>Frederik Peiniger</cp:lastModifiedBy>
  <cp:revision>1</cp:revision>
  <dcterms:created xsi:type="dcterms:W3CDTF">2020-06-19T10:26:37Z</dcterms:created>
  <dcterms:modified xsi:type="dcterms:W3CDTF">2020-06-19T10:31:08Z</dcterms:modified>
</cp:coreProperties>
</file>