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F3748-FFFE-4064-AA7B-920418C7F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5F5E6-3A2A-4FAD-B580-E2D1AD239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049666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24789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0758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220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261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215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520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290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749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716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820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86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16:16:49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https://www.instagram.com/p/B6vdOzqI5fY/media/?size=l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76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16:16:43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war’s von mir aus 2019! Wir sehen uns 
2020 wieder. Ich wünsche euch einen guten Rutsch!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https://www.instagram.com/p/B6vdOR6Int3/media/?size=l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29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16:14:47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https://www.instagram.com/p/B6vc_-LITc_/media/?size=l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06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16:09:57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Vielen Dank an alle, die unser Template benutzen! Wir entdecken so viele coole Accounts und Songs 💕 Und besonders großen Dank an alle, die uns als ihren Lieblingsaccount erwähnen!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https://www.instagram.com/p/B6vccwLI5M2/media/?size=l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29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336F2-035C-4A9C-919B-4D347E7A4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955246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DBE6-77A2-43C2-AC01-CB871F98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CF42B-CF79-400A-80FF-341D694A5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879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855641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2153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616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374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371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20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243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267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593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735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3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16:07:24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https://www.instagram.com/p/B6vcJyEIujE/media/?size=l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27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16:06:56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https://www.instagram.com/p/B6vcGdNompC/media/?size=l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39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16:04:21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https://www.instagram.com/p/B6vbziCo_kE/media/?size=l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15:31:31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4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16:01:58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https://www.instagram.com/p/B6vbiDfIURg/media/?size=l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15:31:31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06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16:01:12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https://www.instagram.com/p/B6vbcaDII1S/media/?size=l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15:31:31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7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15:59:20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Falls ihr heute feiert, hier kommen unsere Silvestersongs!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https://www.instagram.com/p/B6vbPCsodOH/media/?size=l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15:31:31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199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D6988-D16F-467A-9A64-CB7A25B88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006139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A25A7-FB0A-4702-A34B-C4EE7E2C1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448D63-E643-4304-9E84-93FCCEF99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592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54282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2407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58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410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550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220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40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412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216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397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9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15:57:10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MEINE PLÄNE FÜR SILVESTER: NICHTS TUN UND CHILLEN 👏🏾 Was geht bei 
euch heute?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https://www.instagram.com/p/B6va_MLoN91/media/?size=l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15:31:31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43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- 2019-12-31 15:54:37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neues Jahr ist immer eine Chance für einen Neuanfang! Ab morgen ist 2020!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https://www.instagram.com/p/B6vasiroiyD/media/?size=l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01.01.2020 15:31:31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75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https://www.instagram.com/p/B6tFIsSIUA4/media/?size=l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1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18:07:33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https://www.instagram.com/p/B6tFHCkIoHb/media/?size=l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4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18:07:27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https://www.instagram.com/p/B6tFGmVIvM4/media/?size=l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73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9EFA9-B435-4156-A87F-6055A2F81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99811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B8A8-E93C-40A7-BFAC-8E41C5AFD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759583-385D-4776-A790-831DAE538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232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399882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1255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128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676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762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01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61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938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123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74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87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18:05:26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https://www.instagram.com/p/B6tE4sioTnZ/media/?size=l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5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18:05:25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https://www.instagram.com/p/B6tE4KdoTua/media/?size=l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33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https://www.instagram.com/p/B6tE33eoPxL/media/?size=l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6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18:05:23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@la_frecks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https://www.instagram.com/p/B6tE4g_o2pU/media/?size=l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2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- 2019-12-30 18:02:50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Angelinas Highlight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https://www.instagram.com/p/B6tEkqjITuB/media/?size=l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31.12.2019 18:00:37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71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- 2019-12-29 17:07:30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https://www.instagram.com/p/B6qZcOGoIG6/media/?size=l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30.12.2019 17:00:41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9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- 2019-12-29 17:07:19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https://www.instagram.com/p/B6qZa7RouBB/media/?size=l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30.12.2019 17:00:41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615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233BF-6B90-499E-9BB2-023C03DA9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52018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8CC23-1640-4276-96D6-B947BAE6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18ECD-D6D5-477D-9402-0E02E37115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121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04603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18962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259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914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981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206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168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460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33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121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7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- 2019-12-29 17:06:41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@heikedev (aka. Mama - ohne dich hätte ich meine Masterarbeit niemals geschafft 🙊❤️) @maedelsabende, wer sonst?! 🤷🏼‍♀️🥰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https://www.instagram.com/p/B6qZWVfIHWP/media/?size=l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30.12.2019 17:00:41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6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- 2019-12-29 17:03:11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https://www.instagram.com/p/B6qY9ZJoHnv/media/?size=l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30.12.2019 17:00:41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- 2019-12-29 17:03:10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https://www.instagram.com/p/B6qY-MRIPqF/media/?size=l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30.12.2019 17:00:41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335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058F9-3E65-4C5F-B2E6-ED52A940C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416459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908</Words>
  <Application>Microsoft Office PowerPoint</Application>
  <PresentationFormat>On-screen Show (4:3)</PresentationFormat>
  <Paragraphs>310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Stories Table  | 9. Kultur Werte Ad Hoc - 1 of 5</vt:lpstr>
      <vt:lpstr>Instagram Stories Table  | 9. Kultur Werte Ad Hoc - 2 of 5</vt:lpstr>
      <vt:lpstr>Instagram Stories Table  | 9. Kultur Werte Ad Hoc - 3 of 5</vt:lpstr>
      <vt:lpstr>Instagram Stories Table  | 9. Kultur Werte Ad Hoc - 4 of 5</vt:lpstr>
      <vt:lpstr>Instagram Stories Table  | 9. Kultur Werte Ad Hoc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9. Kultur Werte Ad Hoc - 1 of 5</dc:title>
  <dc:creator>Frederik Peiniger</dc:creator>
  <cp:lastModifiedBy>Frederik Peiniger</cp:lastModifiedBy>
  <cp:revision>1</cp:revision>
  <dcterms:created xsi:type="dcterms:W3CDTF">2020-05-27T12:11:16Z</dcterms:created>
  <dcterms:modified xsi:type="dcterms:W3CDTF">2020-05-27T12:14:14Z</dcterms:modified>
</cp:coreProperties>
</file>