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DA741-86DC-4634-B883-2188A2AD6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9. Kultur Werte Ad Hoc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B017D6-F499-491E-955D-9DE41A84B0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9909973"/>
              </p:ext>
            </p:extLst>
          </p:nvPr>
        </p:nvGraphicFramePr>
        <p:xfrm>
          <a:off x="457200" y="1731963"/>
          <a:ext cx="82296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7599152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47127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7176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4912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583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6819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7372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375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168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1413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510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- 2020-05-26 17:01:57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https://scontent-iad3-1.cdninstagram.com/v/t51.12442-15/101051583_274495030369818_3193091380553205993_n.jpg?_nc_cat=111&amp;_nc_sid=8ae9d6&amp;_nc_ohc=reWNB7IjKZIAX-q_ZIa&amp;_nc_ht=scontent-iad3-1.cdninstagram.com&amp;oh=de4b8606e37a42919762be75a529c7a3&amp;oe=5EF515FB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27.05.2020 14:12:21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683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FB1E32-8766-410C-83DC-C119321910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4096532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8EE90-4A73-4BF0-A157-439119323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9. Kultur Werte Ad Hoc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E69796-8281-41EE-BE73-EB07D257B4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1110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9356468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17480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2732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6994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0146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23139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9899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3010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4321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4018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091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- 2020-05-26 17:01:42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Habt ihr euch schonmal in eine*n Freund*in verliebt?
Oder jemand in euch?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https://scontent-iad3-1.cdninstagram.com/v/t51.12442-15/100777982_695601387676058_3637701721026511065_n.jpg?_nc_cat=107&amp;_nc_sid=8ae9d6&amp;_nc_ohc=WbiZ1rWMRy8AX_6GWEo&amp;_nc_ht=scontent-iad3-1.cdninstagram.com&amp;oh=d25472b5eab94dc52e9e6405da22a9eb&amp;oe=5EF23FB0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27.05.2020 14:12:21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618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E24749-D184-4C75-897A-87B9D60D07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680858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7FBE0-3870-4EF5-8467-4513335C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9. Kultur Werte Ad Hoc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517BB2-B355-4FA9-9D19-CC21474FEF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7653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3837575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41794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7803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0562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5987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5917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6360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7970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9714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5664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891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- 2020-05-26 17:00:32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https://scontent-iad3-1.cdninstagram.com/v/t51.12442-15/100969121_248863469778663_845396654427903371_n.jpg?_nc_cat=108&amp;_nc_sid=8ae9d6&amp;_nc_ohc=U8T6AGsyhlsAX_ymrk9&amp;_nc_ht=scontent-iad3-1.cdninstagram.com&amp;oh=14dcd8f4d7dd2673f59c9a0649b8a477&amp;oe=5EF2C48F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27.05.2020 14:12:21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945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CA5630-7739-441E-BFC7-DA623DC96A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1536073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F4BB8-1018-4D38-A4E3-D55B8AE57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9. Kultur Werte Ad Hoc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54BD02-6D1B-447C-8F2E-868DCC507B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93569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5921371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615718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1293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1082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1631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9439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37007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0129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2823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5414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79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- 2020-05-26 17:00:31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https://scontent-iad3-1.cdninstagram.com/v/t51.12442-15/100773525_322187472098436_8882064432135305815_n.jpg?_nc_cat=105&amp;_nc_sid=8ae9d6&amp;_nc_ohc=tIfufDSreeEAX_RGuJZ&amp;_nc_ht=scontent-iad3-1.cdninstagram.com&amp;oh=593686c57ba1ea20904581865f4af76b&amp;oe=5EF22259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27.05.2020 14:12:21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3541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923AEA-97BF-481B-B361-7C258A9D9B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3606032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71BB2-C9E0-4BCA-8376-7EF3757DD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9. Kultur Werte Ad Hoc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166F5E-F70A-4640-BEE0-291A43C040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7393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5247395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46547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3445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5635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6688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1571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81750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2566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6988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0227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030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- 2020-05-26 16:55:29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https://scontent-iad3-1.cdninstagram.com/v/t51.12442-15/100975281_688581045316305_7652088286901362248_n.jpg?_nc_cat=104&amp;_nc_sid=8ae9d6&amp;_nc_ohc=ZKRDs2jjhUYAX_EVmo9&amp;_nc_ht=scontent-iad3-1.cdninstagram.com&amp;oh=6a40d83ecd1cc94296ef5ad492f5ea2b&amp;oe=5EF26982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27.05.2020 14:12:21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388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644B2A-7514-4EB5-B2DA-8DDBF6C7C6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305686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F20D5-AA7E-403D-A184-CA6608A77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9. Kultur Werte Ad Hoc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0FA900-F11C-47F4-9A6A-CB212FDB89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7118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8258227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90357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26386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0930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64648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5300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9151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1401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0003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2770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979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- 2020-05-26 16:55:03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https://scontent-iad3-1.cdninstagram.com/v/t51.12442-15/101010270_578480702872485_770714725183685698_n.jpg?_nc_cat=103&amp;_nc_sid=8ae9d6&amp;_nc_ohc=aEjeNz4WjycAX-rTA-o&amp;_nc_ht=scontent-iad3-1.cdninstagram.com&amp;oh=9861f37c6c632b91c738683eb31892dd&amp;oe=5EF32453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27.05.2020 14:12:21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0270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BA6C69-A9F7-4981-8DA6-03AD2F243E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1849463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5356E-E373-4D34-9E41-4550A0707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9. Kultur Werte Ad Hoc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071E22-D40D-4970-A65C-5A4F423694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02260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055943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41391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0136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28040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0578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59324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8086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5436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7578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8436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761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- 2020-05-26 16:55:02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https://scontent-iad3-1.cdninstagram.com/v/t51.12442-15/101024146_1140767296303750_8841705801886840712_n.jpg?_nc_cat=110&amp;_nc_sid=8ae9d6&amp;_nc_ohc=mj_zBS7v9kEAX-Q7DeT&amp;_nc_ht=scontent-iad3-1.cdninstagram.com&amp;oh=306d9ec8152cc2368fdeccf2edb1cf8e&amp;oe=5EF541D2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27.05.2020 14:12:21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266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5C6286-F219-4002-948F-7358DB337D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2474937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A207C-9E1E-48EC-BC44-EBDDDBD1A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9. Kultur Werte Ad Hoc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BE47D0-5BC5-41A8-9AF3-4B5F5B7AAA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96009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3068238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93478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0124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7391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5088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4056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6389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6230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5251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0416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421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- 2020-05-26 16:55:01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https://scontent-iad3-1.cdninstagram.com/v/t51.12442-15/101052133_784649375399608_7070514815003545632_n.jpg?_nc_cat=107&amp;_nc_sid=8ae9d6&amp;_nc_ohc=hr6LXxY1heoAX-sPeWs&amp;_nc_ht=scontent-iad3-1.cdninstagram.com&amp;oh=a4921b703678f0292eb5f2f0e5187249&amp;oe=5EF3B750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27.05.2020 14:12:21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147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007901-0BAC-4C97-9779-782D67725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2744495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C836E-C578-4E32-8970-663921C78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9. Kultur Werte Ad Hoc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A1D483-A9A4-406B-8B2C-87A7DE3EB8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83692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0786173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84653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6944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9761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27970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927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6723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21995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1543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8560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890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- 2020-05-26 16:55:00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https://scontent-iad3-1.cdninstagram.com/v/t51.12442-15/100879108_254639452443018_5154801369872392820_n.jpg?_nc_cat=107&amp;_nc_sid=8ae9d6&amp;_nc_ohc=ZxIT4RWxHKgAX_h7pBw&amp;_nc_ht=scontent-iad3-1.cdninstagram.com&amp;oh=dd80cca3ad608aca76ef611725248aba&amp;oe=5EF5408D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27.05.2020 14:12:21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631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D78A17-3BC6-4821-97D5-4413742AB5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48879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E14FB-10D6-4036-BBE0-610046136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9. Kultur Werte Ad Hoc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93F7C4-72DC-4D65-86BD-886740E8CD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8673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6372795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130509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1952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9592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7813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2616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8691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5281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581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432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53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- 2020-05-26 16:54:59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https://scontent-iad3-1.cdninstagram.com/v/t51.12442-15/100900285_532965807380416_9209300271585998588_n.jpg?_nc_cat=107&amp;_nc_sid=8ae9d6&amp;_nc_ohc=70VQpQ1CLIQAX8mpfQU&amp;_nc_ht=scontent-iad3-1.cdninstagram.com&amp;oh=3c6f696eecd281639069182e67939357&amp;oe=5EF3F711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27.05.2020 14:12:21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678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386B8D-0162-4EDA-86D3-37952DCAD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3562199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73DDC-7BA3-44C6-B652-E78314CBD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9. Kultur Werte Ad Hoc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BF1379-B547-43D7-AC36-AE49A57B41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0607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9936006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30008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1058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1581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69579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9465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1836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6286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7638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1179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228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- 2020-05-26 16:54:58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https://scontent-iad3-1.cdninstagram.com/v/t51.12442-15/101028181_871318510053854_8690960234929799957_n.jpg?_nc_cat=108&amp;_nc_sid=8ae9d6&amp;_nc_ohc=IMfTlHC1VlIAX_jUHyp&amp;_nc_ht=scontent-iad3-1.cdninstagram.com&amp;oh=0290b918186c2ed0dd2529d0cfdf2c32&amp;oe=5EF4B22B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27.05.2020 14:12:21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359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5F1D2B-E0E7-4CC1-8852-C0405D1F1E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1840883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61095-3C4E-4817-957B-B5671613F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9. Kultur Werte Ad Hoc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6D9C01-6D9C-4A00-B7DA-F1B2639AEE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6199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093284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35370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6908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1928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3166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2550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6884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3194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43609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3660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172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- 2020-05-26 16:54:57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https://scontent-iad3-1.cdninstagram.com/v/t51.12442-15/100894882_256617002086021_8563960131558428377_n.jpg?_nc_cat=108&amp;_nc_sid=8ae9d6&amp;_nc_ohc=leCJScW8MRoAX_a9rYK&amp;_nc_ht=scontent-iad3-1.cdninstagram.com&amp;oh=9de302a1576ddba8d9dff855c59a9f97&amp;oe=5EF4C27B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27.05.2020 14:12:21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184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490899-2FBC-470C-B553-A6BE7762E6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721593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CEE1F-784F-4813-AAC0-4FD75E355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9. Kultur Werte Ad Hoc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7E2249-5DEB-4391-B642-1BC8F49BAC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72738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433105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51097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2583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6775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8044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21024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7416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885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6544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085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388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- 2020-05-26 16:54:56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https://scontent-iad3-1.cdninstagram.com/v/t51.12442-15/101124294_286810342709247_6176816721054217047_n.jpg?_nc_cat=109&amp;_nc_sid=8ae9d6&amp;_nc_ohc=1FuLjYTxXDIAX_IA0gx&amp;_nc_ht=scontent-iad3-1.cdninstagram.com&amp;oh=e079046141bf383ab95e851329e8985c&amp;oe=5EF3221D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27.05.2020 14:12:21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504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97EBA7-1B85-4170-8B51-9A17709AF9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12296957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212D2-B905-4014-9CA8-DBB5799A0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9. Kultur Werte Ad Hoc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5FEA94-94E6-4346-86EA-C2C35578FD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020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1459323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51997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8618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7441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5539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6534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2248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7920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63397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5452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395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- 2020-05-26 16:54:55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https://scontent-iad3-1.cdninstagram.com/v/t51.12442-15/100702416_175384097272275_4513840072825695734_n.jpg?_nc_cat=108&amp;_nc_sid=8ae9d6&amp;_nc_ohc=yvKNtnDDhBIAX-Xxo1q&amp;_nc_ht=scontent-iad3-1.cdninstagram.com&amp;oh=868becef71bd5b4ba5bb4b67e8d1cbab&amp;oe=5EF33ECA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27.05.2020 14:12:21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446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664C3B-58EB-4FEB-9717-9F0B319289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4049176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49509-EE6B-4074-9910-3290EC70A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9. Kultur Werte Ad Hoc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AE79D0-6D7A-47D7-8FA5-72FA280980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95515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7621035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04481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0446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7428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8326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2252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7892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9595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0443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6186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064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- 2020-05-26 16:54:54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https://scontent-iad3-1.cdninstagram.com/v/t51.12442-15/100937885_254219962306607_7421778030796663411_n.jpg?_nc_cat=103&amp;_nc_sid=8ae9d6&amp;_nc_ohc=rVhyGAGbwsQAX-4_ZpS&amp;_nc_ht=scontent-iad3-1.cdninstagram.com&amp;oh=aae53dc2f569cbf9879efa42d6e0d3c2&amp;oe=5EF46689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27.05.2020 14:12:21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0764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8D1E97-608E-4451-9B77-A01A3FE582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20766081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C77F1-5D02-4E75-B451-3EE8C3B6D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9. Kultur Werte Ad Hoc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A3B3D4-2BB5-4E26-8895-13B2076B1E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76209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7133784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22625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8246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2740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5853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4981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9086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5412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4773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9659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29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- 2020-05-26 16:53:58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https://scontent-iad3-1.cdninstagram.com/v/t51.12442-15/101133058_612338942970448_6499835687064145072_n.jpg?_nc_cat=109&amp;_nc_sid=8ae9d6&amp;_nc_ohc=HWqKFwLVeJsAX_-Iqu9&amp;_nc_ht=scontent-iad3-1.cdninstagram.com&amp;oh=ad3e59e14acd4c23c11915304a3e86b4&amp;oe=5EF52596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27.05.2020 14:12:21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199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0AF9C3-792D-4B52-9837-074B337B60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14878636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E6C1F-7226-476F-A626-57F616C81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9. Kultur Werte Ad Hoc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C7C8A2-0D07-4CD9-8623-362514731B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28316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9016546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3214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44552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0761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4710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0520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86168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1316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1972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9252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591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- 2020-05-26 16:53:57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https://scontent-iad3-1.cdninstagram.com/v/t51.12442-15/101032580_2661947757368703_4093470371882775238_n.jpg?_nc_cat=109&amp;_nc_sid=8ae9d6&amp;_nc_ohc=CUzh2i0tEecAX8fhmy8&amp;_nc_ht=scontent-iad3-1.cdninstagram.com&amp;oh=3aefd26c79e0a79a35641c7fd71eb860&amp;oe=5EF33E57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27.05.2020 14:12:21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347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E6F34-B516-4A50-AD06-CC287CB70D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1315554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06841-AE71-4C09-8188-40B394FB9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9. Kultur Werte Ad Hoc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6224B4-2A92-4FAE-8E4F-834F4FA57F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1287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4446051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92683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3398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4646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5004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2889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4435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5928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76244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4383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309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- 2020-05-26 16:53:56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https://scontent-iad3-1.cdninstagram.com/v/t51.12442-15/100983600_1706239209526901_4303761456578101606_n.jpg?_nc_cat=104&amp;_nc_sid=8ae9d6&amp;_nc_ohc=_39j9bNWQCcAX-hOwLb&amp;_nc_ht=scontent-iad3-1.cdninstagram.com&amp;oh=c27960ca3f1383ce0073e17358d5d54c&amp;oe=5EF3B83B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27.05.2020 14:12:21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442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7DC2F1-6DCA-471D-BFB4-A9188E4B66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21493441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F3067-0E90-4016-BDF1-4EC6D5458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9. Kultur Werte Ad Hoc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C7443F-0E5F-4025-BAA6-FFE8CC6E58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6322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5071219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82863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8287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1421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1613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11084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22329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8386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1461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5687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758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- 2020-05-26 16:53:55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https://scontent-iad3-1.cdninstagram.com/v/t51.12442-15/100953523_679241299523278_2899321283695117913_n.jpg?_nc_cat=106&amp;_nc_sid=8ae9d6&amp;_nc_ohc=PNL-5gJnHggAX-KqflA&amp;_nc_ht=scontent-iad3-1.cdninstagram.com&amp;oh=b03f947a7aef53cbdadfda32e68ff1ba&amp;oe=5EF50168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27.05.2020 14:12:21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1481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33AD7C-8424-441C-A167-7833052D9B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27049038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004CA-A7AE-46FD-B70D-2768D6EEF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9. Kultur Werte Ad Hoc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52A37F-D293-41FF-BE8E-8383AAE7BB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4956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3762418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08548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8283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663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2125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0502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4853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8430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3552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3287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465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- 2020-05-26 16:53:54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https://scontent-iad3-1.cdninstagram.com/v/t51.12442-15/100934041_142188580747757_6746383227274967113_n.jpg?_nc_cat=108&amp;_nc_sid=8ae9d6&amp;_nc_ohc=diVkZ0OxWjYAX9sGb-9&amp;_nc_ht=scontent-iad3-1.cdninstagram.com&amp;oh=bd5db35ec7f29e16cf9a5cf9c50c3118&amp;oe=5EF2F933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27.05.2020 14:12:21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185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0FE499-AD74-408B-B68E-B0FBFBD7CF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17336509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C424A-64E9-4DA6-8C50-5DE5A853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9. Kultur Werte Ad Hoc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C00F85-AE02-4BBD-B0D5-4ABB29FA3D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1664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693101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37513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44054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5220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65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56903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3699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6740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8815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0839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618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- 2020-05-26 16:53:53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https://scontent-iad3-1.cdninstagram.com/v/t51.12442-15/100620232_287285445772305_8407853544650609424_n.jpg?_nc_cat=104&amp;_nc_sid=8ae9d6&amp;_nc_ohc=Tr0pqMGowLIAX_K1i5L&amp;_nc_ht=scontent-iad3-1.cdninstagram.com&amp;oh=0c4c2d01a8e7c839069edc39a0ba8c5f&amp;oe=5EF47F19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27.05.2020 14:12:21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9397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38FA2-04FB-4B27-9EC2-1CF84BF63F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27760331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94EA5-4710-4EEE-AE62-0F1F64150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9. Kultur Werte Ad Hoc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C5DC29-022B-493F-BFB7-297F863680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8122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1561618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27757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2806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6305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092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1805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7523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0916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49365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9480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55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- 2020-05-26 16:53:52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https://scontent-iad3-1.cdninstagram.com/v/t51.12442-15/100552580_351263609187219_915886081986816594_n.jpg?_nc_cat=106&amp;_nc_sid=8ae9d6&amp;_nc_ohc=R8XSt2D0-YYAX9DJ85H&amp;_nc_ht=scontent-iad3-1.cdninstagram.com&amp;oh=cd8743c4f4e0903ea061a54cc7d02d0c&amp;oe=5EF2C316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27.05.2020 14:12:21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1136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D2D08B-0554-44C9-AA83-3BF0A7DC0E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31615117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E2612-8B57-43C6-AA67-C93FF87BF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9. Kultur Werte Ad Hoc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F4C716-08EE-4160-B23B-707E6418E8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2761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0781617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34444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8469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1431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1813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3810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6634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93116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9980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8366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033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- 2020-05-26 16:53:51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https://scontent-iad3-1.cdninstagram.com/v/t51.12442-15/100925862_630836824450423_3246415937949382491_n.jpg?_nc_cat=105&amp;_nc_sid=8ae9d6&amp;_nc_ohc=1sQYv53Xj-8AX8-gXvL&amp;_nc_ht=scontent-iad3-1.cdninstagram.com&amp;oh=d2db1031b539371cdcc60b8cf24f38e2&amp;oe=5EF40F16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27.05.2020 14:12:21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155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C89BFF-8859-462B-88B9-BF26B07C1E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24067154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87A5B-C1A7-44CC-9470-C87D0076C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9. Kultur Werte Ad Hoc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30B393-8BE7-4E5C-BAE1-9D7AE60726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9367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9041707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325346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4618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3284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10243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4044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534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549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3554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4663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212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- 2020-05-26 16:53:50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https://scontent-iad3-1.cdninstagram.com/v/t51.12442-15/101018902_2766181106819982_7930709138977086170_n.jpg?_nc_cat=101&amp;_nc_sid=8ae9d6&amp;_nc_ohc=nzO9Z5tsWvkAX_gYhGL&amp;_nc_ht=scontent-iad3-1.cdninstagram.com&amp;oh=053038982297543d5ac1dd79e57250de&amp;oe=5EF3FBA4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27.05.2020 14:12:21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8475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7A0017-63B2-407A-99C1-2B8028A63E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21504218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46039-D061-4F9C-8550-E846EA02A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9. Kultur Werte Ad Hoc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7AB2F4-09D9-4B7E-8BFA-A928926AD1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9393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7133382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97427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4686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93585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6625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216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7917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8570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9256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9897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907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 - 2020-05-26 16:53:49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https://scontent-iad3-1.cdninstagram.com/v/t51.12442-15/101423041_284349972706005_8331208856336287277_n.jpg?_nc_cat=107&amp;_nc_sid=8ae9d6&amp;_nc_ohc=QUE4Xc65M2MAX8Rz3Wi&amp;_nc_ht=scontent-iad3-1.cdninstagram.com&amp;oh=120ef583ab35019fd8cb9664defec188&amp;oe=5EF4112A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27.05.2020 14:12:21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5221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36D4E6-C807-4277-85A9-BC32B34672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01.02.2020 - 31.12.2020</a:t>
            </a:r>
          </a:p>
        </p:txBody>
      </p:sp>
    </p:spTree>
    <p:extLst>
      <p:ext uri="{BB962C8B-B14F-4D97-AF65-F5344CB8AC3E}">
        <p14:creationId xmlns:p14="http://schemas.microsoft.com/office/powerpoint/2010/main" val="15348184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2378</Words>
  <Application>Microsoft Office PowerPoint</Application>
  <PresentationFormat>On-screen Show (4:3)</PresentationFormat>
  <Paragraphs>550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Instagram Stories Table  | 9. Kultur Werte Ad Hoc - 1 of 25</vt:lpstr>
      <vt:lpstr>Instagram Stories Table  | 9. Kultur Werte Ad Hoc - 2 of 25</vt:lpstr>
      <vt:lpstr>Instagram Stories Table  | 9. Kultur Werte Ad Hoc - 3 of 25</vt:lpstr>
      <vt:lpstr>Instagram Stories Table  | 9. Kultur Werte Ad Hoc - 4 of 25</vt:lpstr>
      <vt:lpstr>Instagram Stories Table  | 9. Kultur Werte Ad Hoc - 5 of 25</vt:lpstr>
      <vt:lpstr>Instagram Stories Table  | 9. Kultur Werte Ad Hoc - 6 of 25</vt:lpstr>
      <vt:lpstr>Instagram Stories Table  | 9. Kultur Werte Ad Hoc - 7 of 25</vt:lpstr>
      <vt:lpstr>Instagram Stories Table  | 9. Kultur Werte Ad Hoc - 8 of 25</vt:lpstr>
      <vt:lpstr>Instagram Stories Table  | 9. Kultur Werte Ad Hoc - 9 of 25</vt:lpstr>
      <vt:lpstr>Instagram Stories Table  | 9. Kultur Werte Ad Hoc - 10 of 25</vt:lpstr>
      <vt:lpstr>Instagram Stories Table  | 9. Kultur Werte Ad Hoc - 11 of 25</vt:lpstr>
      <vt:lpstr>Instagram Stories Table  | 9. Kultur Werte Ad Hoc - 12 of 25</vt:lpstr>
      <vt:lpstr>Instagram Stories Table  | 9. Kultur Werte Ad Hoc - 13 of 25</vt:lpstr>
      <vt:lpstr>Instagram Stories Table  | 9. Kultur Werte Ad Hoc - 14 of 25</vt:lpstr>
      <vt:lpstr>Instagram Stories Table  | 9. Kultur Werte Ad Hoc - 15 of 25</vt:lpstr>
      <vt:lpstr>Instagram Stories Table  | 9. Kultur Werte Ad Hoc - 16 of 25</vt:lpstr>
      <vt:lpstr>Instagram Stories Table  | 9. Kultur Werte Ad Hoc - 17 of 25</vt:lpstr>
      <vt:lpstr>Instagram Stories Table  | 9. Kultur Werte Ad Hoc - 18 of 25</vt:lpstr>
      <vt:lpstr>Instagram Stories Table  | 9. Kultur Werte Ad Hoc - 19 of 25</vt:lpstr>
      <vt:lpstr>Instagram Stories Table  | 9. Kultur Werte Ad Hoc - 20 of 25</vt:lpstr>
      <vt:lpstr>Instagram Stories Table  | 9. Kultur Werte Ad Hoc - 21 of 25</vt:lpstr>
      <vt:lpstr>Instagram Stories Table  | 9. Kultur Werte Ad Hoc - 22 of 25</vt:lpstr>
      <vt:lpstr>Instagram Stories Table  | 9. Kultur Werte Ad Hoc - 23 of 25</vt:lpstr>
      <vt:lpstr>Instagram Stories Table  | 9. Kultur Werte Ad Hoc - 24 of 25</vt:lpstr>
      <vt:lpstr>Instagram Stories Table  | 9. Kultur Werte Ad Hoc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9. Kultur Werte Ad Hoc - 1 of 25</dc:title>
  <dc:creator>Frederik Peiniger</dc:creator>
  <cp:lastModifiedBy>Frederik Peiniger</cp:lastModifiedBy>
  <cp:revision>1</cp:revision>
  <dcterms:created xsi:type="dcterms:W3CDTF">2020-05-27T11:54:55Z</dcterms:created>
  <dcterms:modified xsi:type="dcterms:W3CDTF">2020-05-27T11:58:17Z</dcterms:modified>
</cp:coreProperties>
</file>