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0146D-0361-4B9C-8EAF-776205BC1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Gender/Age | 9. Kultur Werte Ad Hoc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9F0E4-67F4-42DF-B718-88FEE02D50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8166724"/>
              </p:ext>
            </p:extLst>
          </p:nvPr>
        </p:nvGraphicFramePr>
        <p:xfrm>
          <a:off x="457200" y="1731963"/>
          <a:ext cx="8147304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79028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8318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15943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23605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17605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216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7853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7090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01353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487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60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759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73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Rockpalast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545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Sinfonieorchester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52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Frau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6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67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Funkhausorchester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35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WDR Rundfunkchor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99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Menschen hautnah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29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57558-BA9B-4E75-8F9E-24B296ADA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01.11.2019 - 30.11.2019</a:t>
            </a:r>
          </a:p>
        </p:txBody>
      </p:sp>
    </p:spTree>
    <p:extLst>
      <p:ext uri="{BB962C8B-B14F-4D97-AF65-F5344CB8AC3E}">
        <p14:creationId xmlns:p14="http://schemas.microsoft.com/office/powerpoint/2010/main" val="30762335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142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by Gender/Age | 9. Kultur Werte Ad Hoc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Gender/Age | 9. Kultur Werte Ad Hoc</dc:title>
  <dc:creator>Frederik Peiniger</dc:creator>
  <cp:lastModifiedBy>Frederik Peiniger</cp:lastModifiedBy>
  <cp:revision>1</cp:revision>
  <dcterms:created xsi:type="dcterms:W3CDTF">2020-05-26T11:36:46Z</dcterms:created>
  <dcterms:modified xsi:type="dcterms:W3CDTF">2020-05-26T11:37:12Z</dcterms:modified>
</cp:coreProperties>
</file>