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48891-B734-4C35-97A4-034211BC1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Gender/Age | 9. Kultur Werte Ad Hoc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FBD27-52DF-4D18-A7AC-72B2BC47D5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849798"/>
              </p:ext>
            </p:extLst>
          </p:nvPr>
        </p:nvGraphicFramePr>
        <p:xfrm>
          <a:off x="457200" y="1731963"/>
          <a:ext cx="8147304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335804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7054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9555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0595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70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4044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9015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9166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68489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023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22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80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Sinfonieorchester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10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Rockpalast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6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36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5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Funkhausorchester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78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Frau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94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Menschen hautnah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49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Rundfunkchor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189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4F545-E449-48A3-BF66-0F69D4499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1894667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145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by Gender/Age | 9. Kultur Werte Ad Hoc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Gender/Age | 9. Kultur Werte Ad Hoc</dc:title>
  <dc:creator>Frederik Peiniger</dc:creator>
  <cp:lastModifiedBy>Frederik Peiniger</cp:lastModifiedBy>
  <cp:revision>1</cp:revision>
  <dcterms:created xsi:type="dcterms:W3CDTF">2020-05-26T11:35:44Z</dcterms:created>
  <dcterms:modified xsi:type="dcterms:W3CDTF">2020-05-26T11:36:11Z</dcterms:modified>
</cp:coreProperties>
</file>