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Die Sendung mit der Maus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Sheet1!$A$2:$A$140</c:f>
              <c:strCache>
                <c:ptCount val="139"/>
                <c:pt idx="0">
                  <c:v>01.01.2020</c:v>
                </c:pt>
                <c:pt idx="1">
                  <c:v>02.01.2020</c:v>
                </c:pt>
                <c:pt idx="2">
                  <c:v>03.01.2020</c:v>
                </c:pt>
                <c:pt idx="3">
                  <c:v>04.01.2020</c:v>
                </c:pt>
                <c:pt idx="4">
                  <c:v>05.01.2020</c:v>
                </c:pt>
                <c:pt idx="5">
                  <c:v>06.01.2020</c:v>
                </c:pt>
                <c:pt idx="6">
                  <c:v>07.01.2020</c:v>
                </c:pt>
                <c:pt idx="7">
                  <c:v>08.01.2020</c:v>
                </c:pt>
                <c:pt idx="8">
                  <c:v>09.01.2020</c:v>
                </c:pt>
                <c:pt idx="9">
                  <c:v>10.01.2020</c:v>
                </c:pt>
                <c:pt idx="10">
                  <c:v>11.01.2020</c:v>
                </c:pt>
                <c:pt idx="11">
                  <c:v>12.01.2020</c:v>
                </c:pt>
                <c:pt idx="12">
                  <c:v>13.01.2020</c:v>
                </c:pt>
                <c:pt idx="13">
                  <c:v>14.01.2020</c:v>
                </c:pt>
                <c:pt idx="14">
                  <c:v>15.01.2020</c:v>
                </c:pt>
                <c:pt idx="15">
                  <c:v>16.01.2020</c:v>
                </c:pt>
                <c:pt idx="16">
                  <c:v>17.01.2020</c:v>
                </c:pt>
                <c:pt idx="17">
                  <c:v>18.01.2020</c:v>
                </c:pt>
                <c:pt idx="18">
                  <c:v>19.01.2020</c:v>
                </c:pt>
                <c:pt idx="19">
                  <c:v>20.01.2020</c:v>
                </c:pt>
                <c:pt idx="20">
                  <c:v>21.01.2020</c:v>
                </c:pt>
                <c:pt idx="21">
                  <c:v>22.01.2020</c:v>
                </c:pt>
                <c:pt idx="22">
                  <c:v>23.01.2020</c:v>
                </c:pt>
                <c:pt idx="23">
                  <c:v>24.01.2020</c:v>
                </c:pt>
                <c:pt idx="24">
                  <c:v>25.01.2020</c:v>
                </c:pt>
                <c:pt idx="25">
                  <c:v>26.01.2020</c:v>
                </c:pt>
                <c:pt idx="26">
                  <c:v>27.01.2020</c:v>
                </c:pt>
                <c:pt idx="27">
                  <c:v>28.01.2020</c:v>
                </c:pt>
                <c:pt idx="28">
                  <c:v>29.01.2020</c:v>
                </c:pt>
                <c:pt idx="29">
                  <c:v>30.01.2020</c:v>
                </c:pt>
                <c:pt idx="30">
                  <c:v>31.01.2020</c:v>
                </c:pt>
                <c:pt idx="31">
                  <c:v>01.02.2020</c:v>
                </c:pt>
                <c:pt idx="32">
                  <c:v>02.02.2020</c:v>
                </c:pt>
                <c:pt idx="33">
                  <c:v>03.02.2020</c:v>
                </c:pt>
                <c:pt idx="34">
                  <c:v>04.02.2020</c:v>
                </c:pt>
                <c:pt idx="35">
                  <c:v>05.02.2020</c:v>
                </c:pt>
                <c:pt idx="36">
                  <c:v>06.02.2020</c:v>
                </c:pt>
                <c:pt idx="37">
                  <c:v>07.02.2020</c:v>
                </c:pt>
                <c:pt idx="38">
                  <c:v>08.02.2020</c:v>
                </c:pt>
                <c:pt idx="39">
                  <c:v>09.02.2020</c:v>
                </c:pt>
                <c:pt idx="40">
                  <c:v>10.02.2020</c:v>
                </c:pt>
                <c:pt idx="41">
                  <c:v>11.02.2020</c:v>
                </c:pt>
                <c:pt idx="42">
                  <c:v>12.02.2020</c:v>
                </c:pt>
                <c:pt idx="43">
                  <c:v>13.02.2020</c:v>
                </c:pt>
                <c:pt idx="44">
                  <c:v>14.02.2020</c:v>
                </c:pt>
                <c:pt idx="45">
                  <c:v>15.02.2020</c:v>
                </c:pt>
                <c:pt idx="46">
                  <c:v>16.02.2020</c:v>
                </c:pt>
                <c:pt idx="47">
                  <c:v>17.02.2020</c:v>
                </c:pt>
                <c:pt idx="48">
                  <c:v>18.02.2020</c:v>
                </c:pt>
                <c:pt idx="49">
                  <c:v>19.02.2020</c:v>
                </c:pt>
                <c:pt idx="50">
                  <c:v>20.02.2020</c:v>
                </c:pt>
                <c:pt idx="51">
                  <c:v>21.02.2020</c:v>
                </c:pt>
                <c:pt idx="52">
                  <c:v>22.02.2020</c:v>
                </c:pt>
                <c:pt idx="53">
                  <c:v>23.02.2020</c:v>
                </c:pt>
                <c:pt idx="54">
                  <c:v>24.02.2020</c:v>
                </c:pt>
                <c:pt idx="55">
                  <c:v>25.02.2020</c:v>
                </c:pt>
                <c:pt idx="56">
                  <c:v>26.02.2020</c:v>
                </c:pt>
                <c:pt idx="57">
                  <c:v>27.02.2020</c:v>
                </c:pt>
                <c:pt idx="58">
                  <c:v>28.02.2020</c:v>
                </c:pt>
                <c:pt idx="59">
                  <c:v>29.02.2020</c:v>
                </c:pt>
                <c:pt idx="60">
                  <c:v>01.03.2020</c:v>
                </c:pt>
                <c:pt idx="61">
                  <c:v>02.03.2020</c:v>
                </c:pt>
                <c:pt idx="62">
                  <c:v>03.03.2020</c:v>
                </c:pt>
                <c:pt idx="63">
                  <c:v>04.03.2020</c:v>
                </c:pt>
                <c:pt idx="64">
                  <c:v>05.03.2020</c:v>
                </c:pt>
                <c:pt idx="65">
                  <c:v>06.03.2020</c:v>
                </c:pt>
                <c:pt idx="66">
                  <c:v>07.03.2020</c:v>
                </c:pt>
                <c:pt idx="67">
                  <c:v>08.03.2020</c:v>
                </c:pt>
                <c:pt idx="68">
                  <c:v>09.03.2020</c:v>
                </c:pt>
                <c:pt idx="69">
                  <c:v>10.03.2020</c:v>
                </c:pt>
                <c:pt idx="70">
                  <c:v>11.03.2020</c:v>
                </c:pt>
                <c:pt idx="71">
                  <c:v>12.03.2020</c:v>
                </c:pt>
                <c:pt idx="72">
                  <c:v>13.03.2020</c:v>
                </c:pt>
                <c:pt idx="73">
                  <c:v>14.03.2020</c:v>
                </c:pt>
                <c:pt idx="74">
                  <c:v>15.03.2020</c:v>
                </c:pt>
                <c:pt idx="75">
                  <c:v>16.03.2020</c:v>
                </c:pt>
                <c:pt idx="76">
                  <c:v>17.03.2020</c:v>
                </c:pt>
                <c:pt idx="77">
                  <c:v>18.03.2020</c:v>
                </c:pt>
                <c:pt idx="78">
                  <c:v>19.03.2020</c:v>
                </c:pt>
                <c:pt idx="79">
                  <c:v>20.03.2020</c:v>
                </c:pt>
                <c:pt idx="80">
                  <c:v>21.03.2020</c:v>
                </c:pt>
                <c:pt idx="81">
                  <c:v>22.03.2020</c:v>
                </c:pt>
                <c:pt idx="82">
                  <c:v>23.03.2020</c:v>
                </c:pt>
                <c:pt idx="83">
                  <c:v>24.03.2020</c:v>
                </c:pt>
                <c:pt idx="84">
                  <c:v>25.03.2020</c:v>
                </c:pt>
                <c:pt idx="85">
                  <c:v>26.03.2020</c:v>
                </c:pt>
                <c:pt idx="86">
                  <c:v>27.03.2020</c:v>
                </c:pt>
                <c:pt idx="87">
                  <c:v>28.03.2020</c:v>
                </c:pt>
                <c:pt idx="88">
                  <c:v>29.03.2020</c:v>
                </c:pt>
                <c:pt idx="89">
                  <c:v>30.03.2020</c:v>
                </c:pt>
                <c:pt idx="90">
                  <c:v>31.03.2020</c:v>
                </c:pt>
                <c:pt idx="91">
                  <c:v>01.04.2020</c:v>
                </c:pt>
                <c:pt idx="92">
                  <c:v>02.04.2020</c:v>
                </c:pt>
                <c:pt idx="93">
                  <c:v>03.04.2020</c:v>
                </c:pt>
                <c:pt idx="94">
                  <c:v>04.04.2020</c:v>
                </c:pt>
                <c:pt idx="95">
                  <c:v>05.04.2020</c:v>
                </c:pt>
                <c:pt idx="96">
                  <c:v>06.04.2020</c:v>
                </c:pt>
                <c:pt idx="97">
                  <c:v>07.04.2020</c:v>
                </c:pt>
                <c:pt idx="98">
                  <c:v>08.04.2020</c:v>
                </c:pt>
                <c:pt idx="99">
                  <c:v>09.04.2020</c:v>
                </c:pt>
                <c:pt idx="100">
                  <c:v>10.04.2020</c:v>
                </c:pt>
                <c:pt idx="101">
                  <c:v>11.04.2020</c:v>
                </c:pt>
                <c:pt idx="102">
                  <c:v>12.04.2020</c:v>
                </c:pt>
                <c:pt idx="103">
                  <c:v>13.04.2020</c:v>
                </c:pt>
                <c:pt idx="104">
                  <c:v>14.04.2020</c:v>
                </c:pt>
                <c:pt idx="105">
                  <c:v>15.04.2020</c:v>
                </c:pt>
                <c:pt idx="106">
                  <c:v>16.04.2020</c:v>
                </c:pt>
                <c:pt idx="107">
                  <c:v>17.04.2020</c:v>
                </c:pt>
                <c:pt idx="108">
                  <c:v>18.04.2020</c:v>
                </c:pt>
                <c:pt idx="109">
                  <c:v>19.04.2020</c:v>
                </c:pt>
                <c:pt idx="110">
                  <c:v>20.04.2020</c:v>
                </c:pt>
                <c:pt idx="111">
                  <c:v>21.04.2020</c:v>
                </c:pt>
                <c:pt idx="112">
                  <c:v>22.04.2020</c:v>
                </c:pt>
                <c:pt idx="113">
                  <c:v>23.04.2020</c:v>
                </c:pt>
                <c:pt idx="114">
                  <c:v>24.04.2020</c:v>
                </c:pt>
                <c:pt idx="115">
                  <c:v>25.04.2020</c:v>
                </c:pt>
                <c:pt idx="116">
                  <c:v>26.04.2020</c:v>
                </c:pt>
                <c:pt idx="117">
                  <c:v>27.04.2020</c:v>
                </c:pt>
                <c:pt idx="118">
                  <c:v>28.04.2020</c:v>
                </c:pt>
                <c:pt idx="119">
                  <c:v>29.04.2020</c:v>
                </c:pt>
                <c:pt idx="120">
                  <c:v>30.04.2020</c:v>
                </c:pt>
                <c:pt idx="121">
                  <c:v>01.05.2020</c:v>
                </c:pt>
                <c:pt idx="122">
                  <c:v>02.05.2020</c:v>
                </c:pt>
                <c:pt idx="123">
                  <c:v>03.05.2020</c:v>
                </c:pt>
                <c:pt idx="124">
                  <c:v>04.05.2020</c:v>
                </c:pt>
                <c:pt idx="125">
                  <c:v>05.05.2020</c:v>
                </c:pt>
                <c:pt idx="126">
                  <c:v>06.05.2020</c:v>
                </c:pt>
                <c:pt idx="127">
                  <c:v>07.05.2020</c:v>
                </c:pt>
                <c:pt idx="128">
                  <c:v>08.05.2020</c:v>
                </c:pt>
                <c:pt idx="129">
                  <c:v>09.05.2020</c:v>
                </c:pt>
                <c:pt idx="130">
                  <c:v>10.05.2020</c:v>
                </c:pt>
                <c:pt idx="131">
                  <c:v>11.05.2020</c:v>
                </c:pt>
                <c:pt idx="132">
                  <c:v>12.05.2020</c:v>
                </c:pt>
                <c:pt idx="133">
                  <c:v>13.05.2020</c:v>
                </c:pt>
                <c:pt idx="134">
                  <c:v>14.05.2020</c:v>
                </c:pt>
                <c:pt idx="135">
                  <c:v>15.05.2020</c:v>
                </c:pt>
                <c:pt idx="136">
                  <c:v>16.05.2020</c:v>
                </c:pt>
                <c:pt idx="137">
                  <c:v>17.05.2020</c:v>
                </c:pt>
                <c:pt idx="138">
                  <c:v>18.05.2020</c:v>
                </c:pt>
              </c:strCache>
            </c:strRef>
          </c:cat>
          <c:val>
            <c:numRef>
              <c:f>Sheet1!$B$2:$B$140</c:f>
              <c:numCache>
                <c:formatCode>General</c:formatCode>
                <c:ptCount val="139"/>
                <c:pt idx="0">
                  <c:v>0</c:v>
                </c:pt>
                <c:pt idx="1">
                  <c:v>2350</c:v>
                </c:pt>
                <c:pt idx="2">
                  <c:v>2380</c:v>
                </c:pt>
                <c:pt idx="3">
                  <c:v>537</c:v>
                </c:pt>
                <c:pt idx="4">
                  <c:v>7457</c:v>
                </c:pt>
                <c:pt idx="5">
                  <c:v>1276</c:v>
                </c:pt>
                <c:pt idx="6">
                  <c:v>0</c:v>
                </c:pt>
                <c:pt idx="7">
                  <c:v>0</c:v>
                </c:pt>
                <c:pt idx="8">
                  <c:v>2444</c:v>
                </c:pt>
                <c:pt idx="9">
                  <c:v>3021</c:v>
                </c:pt>
                <c:pt idx="10">
                  <c:v>435</c:v>
                </c:pt>
                <c:pt idx="11">
                  <c:v>687</c:v>
                </c:pt>
                <c:pt idx="12">
                  <c:v>1439</c:v>
                </c:pt>
                <c:pt idx="13">
                  <c:v>0</c:v>
                </c:pt>
                <c:pt idx="14">
                  <c:v>1343</c:v>
                </c:pt>
                <c:pt idx="15">
                  <c:v>1841</c:v>
                </c:pt>
                <c:pt idx="16">
                  <c:v>506</c:v>
                </c:pt>
                <c:pt idx="17">
                  <c:v>0</c:v>
                </c:pt>
                <c:pt idx="18">
                  <c:v>4319</c:v>
                </c:pt>
                <c:pt idx="19">
                  <c:v>1526</c:v>
                </c:pt>
                <c:pt idx="20">
                  <c:v>663</c:v>
                </c:pt>
                <c:pt idx="21">
                  <c:v>489</c:v>
                </c:pt>
                <c:pt idx="22">
                  <c:v>43723</c:v>
                </c:pt>
                <c:pt idx="23">
                  <c:v>917</c:v>
                </c:pt>
                <c:pt idx="24">
                  <c:v>0</c:v>
                </c:pt>
                <c:pt idx="25">
                  <c:v>0</c:v>
                </c:pt>
                <c:pt idx="26">
                  <c:v>2026</c:v>
                </c:pt>
                <c:pt idx="27">
                  <c:v>11067</c:v>
                </c:pt>
                <c:pt idx="28">
                  <c:v>0</c:v>
                </c:pt>
                <c:pt idx="29">
                  <c:v>0</c:v>
                </c:pt>
                <c:pt idx="30">
                  <c:v>1876</c:v>
                </c:pt>
                <c:pt idx="31">
                  <c:v>0</c:v>
                </c:pt>
                <c:pt idx="32">
                  <c:v>0</c:v>
                </c:pt>
                <c:pt idx="33">
                  <c:v>1211</c:v>
                </c:pt>
                <c:pt idx="34">
                  <c:v>0</c:v>
                </c:pt>
                <c:pt idx="35">
                  <c:v>1322</c:v>
                </c:pt>
                <c:pt idx="36">
                  <c:v>0</c:v>
                </c:pt>
                <c:pt idx="37">
                  <c:v>399</c:v>
                </c:pt>
                <c:pt idx="38">
                  <c:v>1364</c:v>
                </c:pt>
                <c:pt idx="39">
                  <c:v>0</c:v>
                </c:pt>
                <c:pt idx="40">
                  <c:v>0</c:v>
                </c:pt>
                <c:pt idx="41">
                  <c:v>1200</c:v>
                </c:pt>
                <c:pt idx="42">
                  <c:v>0</c:v>
                </c:pt>
                <c:pt idx="43">
                  <c:v>2744</c:v>
                </c:pt>
                <c:pt idx="44">
                  <c:v>5819</c:v>
                </c:pt>
                <c:pt idx="45">
                  <c:v>718</c:v>
                </c:pt>
                <c:pt idx="46">
                  <c:v>0</c:v>
                </c:pt>
                <c:pt idx="47">
                  <c:v>0</c:v>
                </c:pt>
                <c:pt idx="48">
                  <c:v>3546</c:v>
                </c:pt>
                <c:pt idx="49">
                  <c:v>5592</c:v>
                </c:pt>
                <c:pt idx="50">
                  <c:v>7254</c:v>
                </c:pt>
                <c:pt idx="51">
                  <c:v>785</c:v>
                </c:pt>
                <c:pt idx="52">
                  <c:v>0</c:v>
                </c:pt>
                <c:pt idx="53">
                  <c:v>7490</c:v>
                </c:pt>
                <c:pt idx="54">
                  <c:v>2644</c:v>
                </c:pt>
                <c:pt idx="55">
                  <c:v>1375</c:v>
                </c:pt>
                <c:pt idx="56">
                  <c:v>0</c:v>
                </c:pt>
                <c:pt idx="57">
                  <c:v>0</c:v>
                </c:pt>
                <c:pt idx="58">
                  <c:v>5948</c:v>
                </c:pt>
                <c:pt idx="59">
                  <c:v>1645</c:v>
                </c:pt>
                <c:pt idx="60">
                  <c:v>1880</c:v>
                </c:pt>
                <c:pt idx="61">
                  <c:v>0</c:v>
                </c:pt>
                <c:pt idx="62">
                  <c:v>2984</c:v>
                </c:pt>
                <c:pt idx="63">
                  <c:v>3924</c:v>
                </c:pt>
                <c:pt idx="64">
                  <c:v>1233</c:v>
                </c:pt>
                <c:pt idx="65">
                  <c:v>2544</c:v>
                </c:pt>
                <c:pt idx="66">
                  <c:v>3537</c:v>
                </c:pt>
                <c:pt idx="67">
                  <c:v>4988</c:v>
                </c:pt>
                <c:pt idx="68">
                  <c:v>0</c:v>
                </c:pt>
                <c:pt idx="69">
                  <c:v>1235</c:v>
                </c:pt>
                <c:pt idx="70">
                  <c:v>1677</c:v>
                </c:pt>
                <c:pt idx="71">
                  <c:v>392</c:v>
                </c:pt>
                <c:pt idx="72">
                  <c:v>1232</c:v>
                </c:pt>
                <c:pt idx="73">
                  <c:v>2476</c:v>
                </c:pt>
                <c:pt idx="74">
                  <c:v>7114</c:v>
                </c:pt>
                <c:pt idx="75">
                  <c:v>15666</c:v>
                </c:pt>
                <c:pt idx="76">
                  <c:v>5531</c:v>
                </c:pt>
                <c:pt idx="77">
                  <c:v>5037</c:v>
                </c:pt>
                <c:pt idx="78">
                  <c:v>17158</c:v>
                </c:pt>
                <c:pt idx="79">
                  <c:v>7442</c:v>
                </c:pt>
                <c:pt idx="80">
                  <c:v>5825</c:v>
                </c:pt>
                <c:pt idx="81">
                  <c:v>0</c:v>
                </c:pt>
                <c:pt idx="82">
                  <c:v>3367</c:v>
                </c:pt>
                <c:pt idx="83">
                  <c:v>3877</c:v>
                </c:pt>
                <c:pt idx="84">
                  <c:v>13043</c:v>
                </c:pt>
                <c:pt idx="85">
                  <c:v>28195</c:v>
                </c:pt>
                <c:pt idx="86">
                  <c:v>4778</c:v>
                </c:pt>
                <c:pt idx="87">
                  <c:v>34355</c:v>
                </c:pt>
                <c:pt idx="88">
                  <c:v>3650</c:v>
                </c:pt>
                <c:pt idx="89">
                  <c:v>3398</c:v>
                </c:pt>
                <c:pt idx="90">
                  <c:v>2583</c:v>
                </c:pt>
                <c:pt idx="91">
                  <c:v>2138</c:v>
                </c:pt>
                <c:pt idx="92">
                  <c:v>4673</c:v>
                </c:pt>
                <c:pt idx="93">
                  <c:v>2812</c:v>
                </c:pt>
                <c:pt idx="94">
                  <c:v>0</c:v>
                </c:pt>
                <c:pt idx="95">
                  <c:v>1661</c:v>
                </c:pt>
                <c:pt idx="96">
                  <c:v>2861</c:v>
                </c:pt>
                <c:pt idx="97">
                  <c:v>2450</c:v>
                </c:pt>
                <c:pt idx="98">
                  <c:v>1660</c:v>
                </c:pt>
                <c:pt idx="99">
                  <c:v>4829</c:v>
                </c:pt>
                <c:pt idx="100">
                  <c:v>0</c:v>
                </c:pt>
                <c:pt idx="101">
                  <c:v>5849</c:v>
                </c:pt>
                <c:pt idx="102">
                  <c:v>4106</c:v>
                </c:pt>
                <c:pt idx="103">
                  <c:v>819</c:v>
                </c:pt>
                <c:pt idx="104">
                  <c:v>3845</c:v>
                </c:pt>
                <c:pt idx="105">
                  <c:v>1689</c:v>
                </c:pt>
                <c:pt idx="106">
                  <c:v>1449</c:v>
                </c:pt>
                <c:pt idx="107">
                  <c:v>1370</c:v>
                </c:pt>
                <c:pt idx="108">
                  <c:v>1642</c:v>
                </c:pt>
                <c:pt idx="109">
                  <c:v>1976</c:v>
                </c:pt>
                <c:pt idx="110">
                  <c:v>633</c:v>
                </c:pt>
                <c:pt idx="111">
                  <c:v>2072</c:v>
                </c:pt>
                <c:pt idx="112">
                  <c:v>0</c:v>
                </c:pt>
                <c:pt idx="113">
                  <c:v>663</c:v>
                </c:pt>
                <c:pt idx="114">
                  <c:v>955</c:v>
                </c:pt>
                <c:pt idx="115">
                  <c:v>1360</c:v>
                </c:pt>
                <c:pt idx="116">
                  <c:v>0</c:v>
                </c:pt>
                <c:pt idx="117">
                  <c:v>1785</c:v>
                </c:pt>
                <c:pt idx="118">
                  <c:v>0</c:v>
                </c:pt>
                <c:pt idx="119">
                  <c:v>3568</c:v>
                </c:pt>
                <c:pt idx="120">
                  <c:v>2635</c:v>
                </c:pt>
                <c:pt idx="121">
                  <c:v>527</c:v>
                </c:pt>
                <c:pt idx="122">
                  <c:v>1083</c:v>
                </c:pt>
                <c:pt idx="123">
                  <c:v>320</c:v>
                </c:pt>
                <c:pt idx="124">
                  <c:v>2680</c:v>
                </c:pt>
                <c:pt idx="125">
                  <c:v>0</c:v>
                </c:pt>
                <c:pt idx="126">
                  <c:v>8058</c:v>
                </c:pt>
                <c:pt idx="127">
                  <c:v>1945</c:v>
                </c:pt>
                <c:pt idx="128">
                  <c:v>2196</c:v>
                </c:pt>
                <c:pt idx="129">
                  <c:v>1082</c:v>
                </c:pt>
                <c:pt idx="130">
                  <c:v>1142</c:v>
                </c:pt>
                <c:pt idx="131">
                  <c:v>2350</c:v>
                </c:pt>
                <c:pt idx="132">
                  <c:v>0</c:v>
                </c:pt>
                <c:pt idx="133">
                  <c:v>1213</c:v>
                </c:pt>
                <c:pt idx="134">
                  <c:v>3624</c:v>
                </c:pt>
                <c:pt idx="135">
                  <c:v>1082</c:v>
                </c:pt>
                <c:pt idx="136">
                  <c:v>17754</c:v>
                </c:pt>
                <c:pt idx="137">
                  <c:v>487</c:v>
                </c:pt>
                <c:pt idx="138">
                  <c:v>2428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F3-4B75-99E0-15D3B1338E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Quarks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Sheet1!$A$2:$A$140</c:f>
              <c:strCache>
                <c:ptCount val="139"/>
                <c:pt idx="0">
                  <c:v>01.01.2020</c:v>
                </c:pt>
                <c:pt idx="1">
                  <c:v>02.01.2020</c:v>
                </c:pt>
                <c:pt idx="2">
                  <c:v>03.01.2020</c:v>
                </c:pt>
                <c:pt idx="3">
                  <c:v>04.01.2020</c:v>
                </c:pt>
                <c:pt idx="4">
                  <c:v>05.01.2020</c:v>
                </c:pt>
                <c:pt idx="5">
                  <c:v>06.01.2020</c:v>
                </c:pt>
                <c:pt idx="6">
                  <c:v>07.01.2020</c:v>
                </c:pt>
                <c:pt idx="7">
                  <c:v>08.01.2020</c:v>
                </c:pt>
                <c:pt idx="8">
                  <c:v>09.01.2020</c:v>
                </c:pt>
                <c:pt idx="9">
                  <c:v>10.01.2020</c:v>
                </c:pt>
                <c:pt idx="10">
                  <c:v>11.01.2020</c:v>
                </c:pt>
                <c:pt idx="11">
                  <c:v>12.01.2020</c:v>
                </c:pt>
                <c:pt idx="12">
                  <c:v>13.01.2020</c:v>
                </c:pt>
                <c:pt idx="13">
                  <c:v>14.01.2020</c:v>
                </c:pt>
                <c:pt idx="14">
                  <c:v>15.01.2020</c:v>
                </c:pt>
                <c:pt idx="15">
                  <c:v>16.01.2020</c:v>
                </c:pt>
                <c:pt idx="16">
                  <c:v>17.01.2020</c:v>
                </c:pt>
                <c:pt idx="17">
                  <c:v>18.01.2020</c:v>
                </c:pt>
                <c:pt idx="18">
                  <c:v>19.01.2020</c:v>
                </c:pt>
                <c:pt idx="19">
                  <c:v>20.01.2020</c:v>
                </c:pt>
                <c:pt idx="20">
                  <c:v>21.01.2020</c:v>
                </c:pt>
                <c:pt idx="21">
                  <c:v>22.01.2020</c:v>
                </c:pt>
                <c:pt idx="22">
                  <c:v>23.01.2020</c:v>
                </c:pt>
                <c:pt idx="23">
                  <c:v>24.01.2020</c:v>
                </c:pt>
                <c:pt idx="24">
                  <c:v>25.01.2020</c:v>
                </c:pt>
                <c:pt idx="25">
                  <c:v>26.01.2020</c:v>
                </c:pt>
                <c:pt idx="26">
                  <c:v>27.01.2020</c:v>
                </c:pt>
                <c:pt idx="27">
                  <c:v>28.01.2020</c:v>
                </c:pt>
                <c:pt idx="28">
                  <c:v>29.01.2020</c:v>
                </c:pt>
                <c:pt idx="29">
                  <c:v>30.01.2020</c:v>
                </c:pt>
                <c:pt idx="30">
                  <c:v>31.01.2020</c:v>
                </c:pt>
                <c:pt idx="31">
                  <c:v>01.02.2020</c:v>
                </c:pt>
                <c:pt idx="32">
                  <c:v>02.02.2020</c:v>
                </c:pt>
                <c:pt idx="33">
                  <c:v>03.02.2020</c:v>
                </c:pt>
                <c:pt idx="34">
                  <c:v>04.02.2020</c:v>
                </c:pt>
                <c:pt idx="35">
                  <c:v>05.02.2020</c:v>
                </c:pt>
                <c:pt idx="36">
                  <c:v>06.02.2020</c:v>
                </c:pt>
                <c:pt idx="37">
                  <c:v>07.02.2020</c:v>
                </c:pt>
                <c:pt idx="38">
                  <c:v>08.02.2020</c:v>
                </c:pt>
                <c:pt idx="39">
                  <c:v>09.02.2020</c:v>
                </c:pt>
                <c:pt idx="40">
                  <c:v>10.02.2020</c:v>
                </c:pt>
                <c:pt idx="41">
                  <c:v>11.02.2020</c:v>
                </c:pt>
                <c:pt idx="42">
                  <c:v>12.02.2020</c:v>
                </c:pt>
                <c:pt idx="43">
                  <c:v>13.02.2020</c:v>
                </c:pt>
                <c:pt idx="44">
                  <c:v>14.02.2020</c:v>
                </c:pt>
                <c:pt idx="45">
                  <c:v>15.02.2020</c:v>
                </c:pt>
                <c:pt idx="46">
                  <c:v>16.02.2020</c:v>
                </c:pt>
                <c:pt idx="47">
                  <c:v>17.02.2020</c:v>
                </c:pt>
                <c:pt idx="48">
                  <c:v>18.02.2020</c:v>
                </c:pt>
                <c:pt idx="49">
                  <c:v>19.02.2020</c:v>
                </c:pt>
                <c:pt idx="50">
                  <c:v>20.02.2020</c:v>
                </c:pt>
                <c:pt idx="51">
                  <c:v>21.02.2020</c:v>
                </c:pt>
                <c:pt idx="52">
                  <c:v>22.02.2020</c:v>
                </c:pt>
                <c:pt idx="53">
                  <c:v>23.02.2020</c:v>
                </c:pt>
                <c:pt idx="54">
                  <c:v>24.02.2020</c:v>
                </c:pt>
                <c:pt idx="55">
                  <c:v>25.02.2020</c:v>
                </c:pt>
                <c:pt idx="56">
                  <c:v>26.02.2020</c:v>
                </c:pt>
                <c:pt idx="57">
                  <c:v>27.02.2020</c:v>
                </c:pt>
                <c:pt idx="58">
                  <c:v>28.02.2020</c:v>
                </c:pt>
                <c:pt idx="59">
                  <c:v>29.02.2020</c:v>
                </c:pt>
                <c:pt idx="60">
                  <c:v>01.03.2020</c:v>
                </c:pt>
                <c:pt idx="61">
                  <c:v>02.03.2020</c:v>
                </c:pt>
                <c:pt idx="62">
                  <c:v>03.03.2020</c:v>
                </c:pt>
                <c:pt idx="63">
                  <c:v>04.03.2020</c:v>
                </c:pt>
                <c:pt idx="64">
                  <c:v>05.03.2020</c:v>
                </c:pt>
                <c:pt idx="65">
                  <c:v>06.03.2020</c:v>
                </c:pt>
                <c:pt idx="66">
                  <c:v>07.03.2020</c:v>
                </c:pt>
                <c:pt idx="67">
                  <c:v>08.03.2020</c:v>
                </c:pt>
                <c:pt idx="68">
                  <c:v>09.03.2020</c:v>
                </c:pt>
                <c:pt idx="69">
                  <c:v>10.03.2020</c:v>
                </c:pt>
                <c:pt idx="70">
                  <c:v>11.03.2020</c:v>
                </c:pt>
                <c:pt idx="71">
                  <c:v>12.03.2020</c:v>
                </c:pt>
                <c:pt idx="72">
                  <c:v>13.03.2020</c:v>
                </c:pt>
                <c:pt idx="73">
                  <c:v>14.03.2020</c:v>
                </c:pt>
                <c:pt idx="74">
                  <c:v>15.03.2020</c:v>
                </c:pt>
                <c:pt idx="75">
                  <c:v>16.03.2020</c:v>
                </c:pt>
                <c:pt idx="76">
                  <c:v>17.03.2020</c:v>
                </c:pt>
                <c:pt idx="77">
                  <c:v>18.03.2020</c:v>
                </c:pt>
                <c:pt idx="78">
                  <c:v>19.03.2020</c:v>
                </c:pt>
                <c:pt idx="79">
                  <c:v>20.03.2020</c:v>
                </c:pt>
                <c:pt idx="80">
                  <c:v>21.03.2020</c:v>
                </c:pt>
                <c:pt idx="81">
                  <c:v>22.03.2020</c:v>
                </c:pt>
                <c:pt idx="82">
                  <c:v>23.03.2020</c:v>
                </c:pt>
                <c:pt idx="83">
                  <c:v>24.03.2020</c:v>
                </c:pt>
                <c:pt idx="84">
                  <c:v>25.03.2020</c:v>
                </c:pt>
                <c:pt idx="85">
                  <c:v>26.03.2020</c:v>
                </c:pt>
                <c:pt idx="86">
                  <c:v>27.03.2020</c:v>
                </c:pt>
                <c:pt idx="87">
                  <c:v>28.03.2020</c:v>
                </c:pt>
                <c:pt idx="88">
                  <c:v>29.03.2020</c:v>
                </c:pt>
                <c:pt idx="89">
                  <c:v>30.03.2020</c:v>
                </c:pt>
                <c:pt idx="90">
                  <c:v>31.03.2020</c:v>
                </c:pt>
                <c:pt idx="91">
                  <c:v>01.04.2020</c:v>
                </c:pt>
                <c:pt idx="92">
                  <c:v>02.04.2020</c:v>
                </c:pt>
                <c:pt idx="93">
                  <c:v>03.04.2020</c:v>
                </c:pt>
                <c:pt idx="94">
                  <c:v>04.04.2020</c:v>
                </c:pt>
                <c:pt idx="95">
                  <c:v>05.04.2020</c:v>
                </c:pt>
                <c:pt idx="96">
                  <c:v>06.04.2020</c:v>
                </c:pt>
                <c:pt idx="97">
                  <c:v>07.04.2020</c:v>
                </c:pt>
                <c:pt idx="98">
                  <c:v>08.04.2020</c:v>
                </c:pt>
                <c:pt idx="99">
                  <c:v>09.04.2020</c:v>
                </c:pt>
                <c:pt idx="100">
                  <c:v>10.04.2020</c:v>
                </c:pt>
                <c:pt idx="101">
                  <c:v>11.04.2020</c:v>
                </c:pt>
                <c:pt idx="102">
                  <c:v>12.04.2020</c:v>
                </c:pt>
                <c:pt idx="103">
                  <c:v>13.04.2020</c:v>
                </c:pt>
                <c:pt idx="104">
                  <c:v>14.04.2020</c:v>
                </c:pt>
                <c:pt idx="105">
                  <c:v>15.04.2020</c:v>
                </c:pt>
                <c:pt idx="106">
                  <c:v>16.04.2020</c:v>
                </c:pt>
                <c:pt idx="107">
                  <c:v>17.04.2020</c:v>
                </c:pt>
                <c:pt idx="108">
                  <c:v>18.04.2020</c:v>
                </c:pt>
                <c:pt idx="109">
                  <c:v>19.04.2020</c:v>
                </c:pt>
                <c:pt idx="110">
                  <c:v>20.04.2020</c:v>
                </c:pt>
                <c:pt idx="111">
                  <c:v>21.04.2020</c:v>
                </c:pt>
                <c:pt idx="112">
                  <c:v>22.04.2020</c:v>
                </c:pt>
                <c:pt idx="113">
                  <c:v>23.04.2020</c:v>
                </c:pt>
                <c:pt idx="114">
                  <c:v>24.04.2020</c:v>
                </c:pt>
                <c:pt idx="115">
                  <c:v>25.04.2020</c:v>
                </c:pt>
                <c:pt idx="116">
                  <c:v>26.04.2020</c:v>
                </c:pt>
                <c:pt idx="117">
                  <c:v>27.04.2020</c:v>
                </c:pt>
                <c:pt idx="118">
                  <c:v>28.04.2020</c:v>
                </c:pt>
                <c:pt idx="119">
                  <c:v>29.04.2020</c:v>
                </c:pt>
                <c:pt idx="120">
                  <c:v>30.04.2020</c:v>
                </c:pt>
                <c:pt idx="121">
                  <c:v>01.05.2020</c:v>
                </c:pt>
                <c:pt idx="122">
                  <c:v>02.05.2020</c:v>
                </c:pt>
                <c:pt idx="123">
                  <c:v>03.05.2020</c:v>
                </c:pt>
                <c:pt idx="124">
                  <c:v>04.05.2020</c:v>
                </c:pt>
                <c:pt idx="125">
                  <c:v>05.05.2020</c:v>
                </c:pt>
                <c:pt idx="126">
                  <c:v>06.05.2020</c:v>
                </c:pt>
                <c:pt idx="127">
                  <c:v>07.05.2020</c:v>
                </c:pt>
                <c:pt idx="128">
                  <c:v>08.05.2020</c:v>
                </c:pt>
                <c:pt idx="129">
                  <c:v>09.05.2020</c:v>
                </c:pt>
                <c:pt idx="130">
                  <c:v>10.05.2020</c:v>
                </c:pt>
                <c:pt idx="131">
                  <c:v>11.05.2020</c:v>
                </c:pt>
                <c:pt idx="132">
                  <c:v>12.05.2020</c:v>
                </c:pt>
                <c:pt idx="133">
                  <c:v>13.05.2020</c:v>
                </c:pt>
                <c:pt idx="134">
                  <c:v>14.05.2020</c:v>
                </c:pt>
                <c:pt idx="135">
                  <c:v>15.05.2020</c:v>
                </c:pt>
                <c:pt idx="136">
                  <c:v>16.05.2020</c:v>
                </c:pt>
                <c:pt idx="137">
                  <c:v>17.05.2020</c:v>
                </c:pt>
                <c:pt idx="138">
                  <c:v>18.05.2020</c:v>
                </c:pt>
              </c:strCache>
            </c:strRef>
          </c:cat>
          <c:val>
            <c:numRef>
              <c:f>Sheet1!$C$2:$C$140</c:f>
              <c:numCache>
                <c:formatCode>General</c:formatCode>
                <c:ptCount val="139"/>
                <c:pt idx="0">
                  <c:v>14487</c:v>
                </c:pt>
                <c:pt idx="1">
                  <c:v>22273</c:v>
                </c:pt>
                <c:pt idx="2">
                  <c:v>5143</c:v>
                </c:pt>
                <c:pt idx="3">
                  <c:v>16729</c:v>
                </c:pt>
                <c:pt idx="4">
                  <c:v>6037</c:v>
                </c:pt>
                <c:pt idx="5">
                  <c:v>32769</c:v>
                </c:pt>
                <c:pt idx="6">
                  <c:v>5630</c:v>
                </c:pt>
                <c:pt idx="7">
                  <c:v>8673</c:v>
                </c:pt>
                <c:pt idx="8">
                  <c:v>22699</c:v>
                </c:pt>
                <c:pt idx="9">
                  <c:v>7308</c:v>
                </c:pt>
                <c:pt idx="10">
                  <c:v>4536</c:v>
                </c:pt>
                <c:pt idx="11">
                  <c:v>4788</c:v>
                </c:pt>
                <c:pt idx="12">
                  <c:v>17407</c:v>
                </c:pt>
                <c:pt idx="13">
                  <c:v>6582</c:v>
                </c:pt>
                <c:pt idx="14">
                  <c:v>2828</c:v>
                </c:pt>
                <c:pt idx="15">
                  <c:v>8924</c:v>
                </c:pt>
                <c:pt idx="16">
                  <c:v>10576</c:v>
                </c:pt>
                <c:pt idx="17">
                  <c:v>10303</c:v>
                </c:pt>
                <c:pt idx="18">
                  <c:v>7551</c:v>
                </c:pt>
                <c:pt idx="19">
                  <c:v>5953</c:v>
                </c:pt>
                <c:pt idx="20">
                  <c:v>5858</c:v>
                </c:pt>
                <c:pt idx="21">
                  <c:v>8695</c:v>
                </c:pt>
                <c:pt idx="22">
                  <c:v>6805</c:v>
                </c:pt>
                <c:pt idx="23">
                  <c:v>5306</c:v>
                </c:pt>
                <c:pt idx="24">
                  <c:v>10400</c:v>
                </c:pt>
                <c:pt idx="25">
                  <c:v>17272</c:v>
                </c:pt>
                <c:pt idx="26">
                  <c:v>7104</c:v>
                </c:pt>
                <c:pt idx="27">
                  <c:v>9641</c:v>
                </c:pt>
                <c:pt idx="28">
                  <c:v>3926</c:v>
                </c:pt>
                <c:pt idx="29">
                  <c:v>4159</c:v>
                </c:pt>
                <c:pt idx="30">
                  <c:v>12393</c:v>
                </c:pt>
                <c:pt idx="31">
                  <c:v>3588</c:v>
                </c:pt>
                <c:pt idx="32">
                  <c:v>13909</c:v>
                </c:pt>
                <c:pt idx="33">
                  <c:v>8196</c:v>
                </c:pt>
                <c:pt idx="34">
                  <c:v>9030</c:v>
                </c:pt>
                <c:pt idx="35">
                  <c:v>9798</c:v>
                </c:pt>
                <c:pt idx="36">
                  <c:v>3865</c:v>
                </c:pt>
                <c:pt idx="37">
                  <c:v>3292</c:v>
                </c:pt>
                <c:pt idx="38">
                  <c:v>6888</c:v>
                </c:pt>
                <c:pt idx="39">
                  <c:v>15298</c:v>
                </c:pt>
                <c:pt idx="40">
                  <c:v>5425</c:v>
                </c:pt>
                <c:pt idx="41">
                  <c:v>3754</c:v>
                </c:pt>
                <c:pt idx="42">
                  <c:v>7107</c:v>
                </c:pt>
                <c:pt idx="43">
                  <c:v>5436</c:v>
                </c:pt>
                <c:pt idx="44">
                  <c:v>8223</c:v>
                </c:pt>
                <c:pt idx="45">
                  <c:v>5868</c:v>
                </c:pt>
                <c:pt idx="46">
                  <c:v>2904</c:v>
                </c:pt>
                <c:pt idx="47">
                  <c:v>6843</c:v>
                </c:pt>
                <c:pt idx="48">
                  <c:v>6690</c:v>
                </c:pt>
                <c:pt idx="49">
                  <c:v>8472</c:v>
                </c:pt>
                <c:pt idx="50">
                  <c:v>3202</c:v>
                </c:pt>
                <c:pt idx="51">
                  <c:v>6159</c:v>
                </c:pt>
                <c:pt idx="52">
                  <c:v>11795</c:v>
                </c:pt>
                <c:pt idx="53">
                  <c:v>5569</c:v>
                </c:pt>
                <c:pt idx="54">
                  <c:v>12130</c:v>
                </c:pt>
                <c:pt idx="55">
                  <c:v>7139</c:v>
                </c:pt>
                <c:pt idx="56">
                  <c:v>14415</c:v>
                </c:pt>
                <c:pt idx="57">
                  <c:v>8697</c:v>
                </c:pt>
                <c:pt idx="58">
                  <c:v>4632</c:v>
                </c:pt>
                <c:pt idx="59">
                  <c:v>3722</c:v>
                </c:pt>
                <c:pt idx="60">
                  <c:v>7750</c:v>
                </c:pt>
                <c:pt idx="61">
                  <c:v>5870</c:v>
                </c:pt>
                <c:pt idx="62">
                  <c:v>11610</c:v>
                </c:pt>
                <c:pt idx="63">
                  <c:v>22992</c:v>
                </c:pt>
                <c:pt idx="64">
                  <c:v>4965</c:v>
                </c:pt>
                <c:pt idx="65">
                  <c:v>14274</c:v>
                </c:pt>
                <c:pt idx="66">
                  <c:v>5321</c:v>
                </c:pt>
                <c:pt idx="67">
                  <c:v>4195</c:v>
                </c:pt>
                <c:pt idx="68">
                  <c:v>4303</c:v>
                </c:pt>
                <c:pt idx="69">
                  <c:v>10626</c:v>
                </c:pt>
                <c:pt idx="70">
                  <c:v>14051</c:v>
                </c:pt>
                <c:pt idx="71">
                  <c:v>10483</c:v>
                </c:pt>
                <c:pt idx="72">
                  <c:v>9669</c:v>
                </c:pt>
                <c:pt idx="73">
                  <c:v>9744</c:v>
                </c:pt>
                <c:pt idx="74">
                  <c:v>21094</c:v>
                </c:pt>
                <c:pt idx="75">
                  <c:v>7368</c:v>
                </c:pt>
                <c:pt idx="76">
                  <c:v>10238</c:v>
                </c:pt>
                <c:pt idx="77">
                  <c:v>23074</c:v>
                </c:pt>
                <c:pt idx="78">
                  <c:v>10965</c:v>
                </c:pt>
                <c:pt idx="79">
                  <c:v>54314</c:v>
                </c:pt>
                <c:pt idx="80">
                  <c:v>24594</c:v>
                </c:pt>
                <c:pt idx="81">
                  <c:v>10040</c:v>
                </c:pt>
                <c:pt idx="82">
                  <c:v>11660</c:v>
                </c:pt>
                <c:pt idx="83">
                  <c:v>6977</c:v>
                </c:pt>
                <c:pt idx="84">
                  <c:v>11658</c:v>
                </c:pt>
                <c:pt idx="85">
                  <c:v>9348</c:v>
                </c:pt>
                <c:pt idx="86">
                  <c:v>6706</c:v>
                </c:pt>
                <c:pt idx="87">
                  <c:v>11460</c:v>
                </c:pt>
                <c:pt idx="88">
                  <c:v>10931</c:v>
                </c:pt>
                <c:pt idx="89">
                  <c:v>5056</c:v>
                </c:pt>
                <c:pt idx="90">
                  <c:v>5308</c:v>
                </c:pt>
                <c:pt idx="91">
                  <c:v>11893</c:v>
                </c:pt>
                <c:pt idx="92">
                  <c:v>5946</c:v>
                </c:pt>
                <c:pt idx="93">
                  <c:v>14511</c:v>
                </c:pt>
                <c:pt idx="94">
                  <c:v>8825</c:v>
                </c:pt>
                <c:pt idx="95">
                  <c:v>4670</c:v>
                </c:pt>
                <c:pt idx="96">
                  <c:v>3429</c:v>
                </c:pt>
                <c:pt idx="97">
                  <c:v>8110</c:v>
                </c:pt>
                <c:pt idx="98">
                  <c:v>6187</c:v>
                </c:pt>
                <c:pt idx="99">
                  <c:v>47638</c:v>
                </c:pt>
                <c:pt idx="100">
                  <c:v>11941</c:v>
                </c:pt>
                <c:pt idx="101">
                  <c:v>5050</c:v>
                </c:pt>
                <c:pt idx="102">
                  <c:v>3825</c:v>
                </c:pt>
                <c:pt idx="103">
                  <c:v>3926</c:v>
                </c:pt>
                <c:pt idx="104">
                  <c:v>2694</c:v>
                </c:pt>
                <c:pt idx="105">
                  <c:v>6062</c:v>
                </c:pt>
                <c:pt idx="106">
                  <c:v>4985</c:v>
                </c:pt>
                <c:pt idx="107">
                  <c:v>7565</c:v>
                </c:pt>
                <c:pt idx="108">
                  <c:v>15224</c:v>
                </c:pt>
                <c:pt idx="109">
                  <c:v>4351</c:v>
                </c:pt>
                <c:pt idx="110">
                  <c:v>4430</c:v>
                </c:pt>
                <c:pt idx="111">
                  <c:v>7363</c:v>
                </c:pt>
                <c:pt idx="112">
                  <c:v>5049</c:v>
                </c:pt>
                <c:pt idx="113">
                  <c:v>3506</c:v>
                </c:pt>
                <c:pt idx="114">
                  <c:v>9352</c:v>
                </c:pt>
                <c:pt idx="115">
                  <c:v>12514</c:v>
                </c:pt>
                <c:pt idx="116">
                  <c:v>3426</c:v>
                </c:pt>
                <c:pt idx="117">
                  <c:v>3979</c:v>
                </c:pt>
                <c:pt idx="118">
                  <c:v>15347</c:v>
                </c:pt>
                <c:pt idx="119">
                  <c:v>5174</c:v>
                </c:pt>
                <c:pt idx="120">
                  <c:v>6344</c:v>
                </c:pt>
                <c:pt idx="121">
                  <c:v>8257</c:v>
                </c:pt>
                <c:pt idx="122">
                  <c:v>4855</c:v>
                </c:pt>
                <c:pt idx="123">
                  <c:v>5888</c:v>
                </c:pt>
                <c:pt idx="124">
                  <c:v>3309</c:v>
                </c:pt>
                <c:pt idx="125">
                  <c:v>4710</c:v>
                </c:pt>
                <c:pt idx="126">
                  <c:v>10352</c:v>
                </c:pt>
                <c:pt idx="127">
                  <c:v>22387</c:v>
                </c:pt>
                <c:pt idx="128">
                  <c:v>17445</c:v>
                </c:pt>
                <c:pt idx="129">
                  <c:v>6427</c:v>
                </c:pt>
                <c:pt idx="130">
                  <c:v>12477</c:v>
                </c:pt>
                <c:pt idx="131">
                  <c:v>6442</c:v>
                </c:pt>
                <c:pt idx="132">
                  <c:v>3983</c:v>
                </c:pt>
                <c:pt idx="133">
                  <c:v>3690</c:v>
                </c:pt>
                <c:pt idx="134">
                  <c:v>4405</c:v>
                </c:pt>
                <c:pt idx="135">
                  <c:v>8829</c:v>
                </c:pt>
                <c:pt idx="136">
                  <c:v>5805</c:v>
                </c:pt>
                <c:pt idx="137">
                  <c:v>5125</c:v>
                </c:pt>
                <c:pt idx="138">
                  <c:v>3779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F3-4B75-99E0-15D3B1338E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951960"/>
        <c:axId val="247954584"/>
      </c:lineChart>
      <c:catAx>
        <c:axId val="247951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54584"/>
        <c:crosses val="autoZero"/>
        <c:auto val="1"/>
        <c:lblAlgn val="ctr"/>
        <c:lblOffset val="100"/>
        <c:noMultiLvlLbl val="0"/>
      </c:catAx>
      <c:valAx>
        <c:axId val="24795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5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B5275-D9A5-4D18-88EB-A9A779852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over Time | 9.Som Biildung Abfrage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8E5B26-D3C4-4F33-B184-384E4F546B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3127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06FAE-5402-491B-81CF-68C656F358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01.01.2020 - 18.05.2020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C7131-AF60-4F6E-9E04-2E940DB2C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0869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over Time | 9.Som Biildung Abfrage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over Time | 9.Som Biildung Abfrage</dc:title>
  <dc:creator>Frederik Peiniger</dc:creator>
  <cp:lastModifiedBy>Frederik Peiniger</cp:lastModifiedBy>
  <cp:revision>1</cp:revision>
  <dcterms:created xsi:type="dcterms:W3CDTF">2020-05-20T10:39:54Z</dcterms:created>
  <dcterms:modified xsi:type="dcterms:W3CDTF">2020-05-20T10:40:01Z</dcterms:modified>
</cp:coreProperties>
</file>