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5/13/2020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5/13/2020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5/13/2020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5/13/2020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5/13/2020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5/13/2020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5/13/2020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5/13/2020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5/13/2020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5/13/2020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2A0551-3D3A-4D2C-A262-CBDBADF56C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Key Metrics Table | 9. Kultur Werte Ad Hoc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395F9AF-3125-4C06-8B6D-932CA41BA68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62713071"/>
              </p:ext>
            </p:extLst>
          </p:nvPr>
        </p:nvGraphicFramePr>
        <p:xfrm>
          <a:off x="457200" y="1731963"/>
          <a:ext cx="7818120" cy="1798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335438837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0919080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7439052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765435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9869409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6657487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2216313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2243213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792225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9812619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9817834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320974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 Total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Average View Percentage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49242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WDR Rockpalast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62971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853177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11384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11755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10154978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17.59 %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86274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WDR Klassik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14410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95262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13.61 %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15606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2A316B-F89D-4A3E-AF17-8D6D51B9F3B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10/01/2019 - 10/31/2019</a:t>
            </a:r>
          </a:p>
        </p:txBody>
      </p:sp>
    </p:spTree>
    <p:extLst>
      <p:ext uri="{BB962C8B-B14F-4D97-AF65-F5344CB8AC3E}">
        <p14:creationId xmlns:p14="http://schemas.microsoft.com/office/powerpoint/2010/main" val="344982805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68</Words>
  <Application>Microsoft Office PowerPoint</Application>
  <PresentationFormat>On-screen Show (4:3)</PresentationFormat>
  <Paragraphs>38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Youtube Private Key Metrics Table | 9. Kultur Werte Ad Hoc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Youtube Private Key Metrics Table | 9. Kultur Werte Ad Hoc</dc:title>
  <dc:creator>Frederik Peiniger</dc:creator>
  <cp:lastModifiedBy>Frederik Peiniger</cp:lastModifiedBy>
  <cp:revision>1</cp:revision>
  <dcterms:created xsi:type="dcterms:W3CDTF">2020-05-13T13:20:22Z</dcterms:created>
  <dcterms:modified xsi:type="dcterms:W3CDTF">2020-05-13T13:20:31Z</dcterms:modified>
</cp:coreProperties>
</file>