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Die Sendung mit der Maus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Sheet1!$A$2:$A$98</c:f>
              <c:strCache>
                <c:ptCount val="97"/>
                <c:pt idx="0">
                  <c:v>01.01.2020</c:v>
                </c:pt>
                <c:pt idx="1">
                  <c:v>02.01.2020</c:v>
                </c:pt>
                <c:pt idx="2">
                  <c:v>03.01.2020</c:v>
                </c:pt>
                <c:pt idx="3">
                  <c:v>04.01.2020</c:v>
                </c:pt>
                <c:pt idx="4">
                  <c:v>05.01.2020</c:v>
                </c:pt>
                <c:pt idx="5">
                  <c:v>06.01.2020</c:v>
                </c:pt>
                <c:pt idx="6">
                  <c:v>07.01.2020</c:v>
                </c:pt>
                <c:pt idx="7">
                  <c:v>08.01.2020</c:v>
                </c:pt>
                <c:pt idx="8">
                  <c:v>09.01.2020</c:v>
                </c:pt>
                <c:pt idx="9">
                  <c:v>10.01.2020</c:v>
                </c:pt>
                <c:pt idx="10">
                  <c:v>11.01.2020</c:v>
                </c:pt>
                <c:pt idx="11">
                  <c:v>12.01.2020</c:v>
                </c:pt>
                <c:pt idx="12">
                  <c:v>13.01.2020</c:v>
                </c:pt>
                <c:pt idx="13">
                  <c:v>14.01.2020</c:v>
                </c:pt>
                <c:pt idx="14">
                  <c:v>15.01.2020</c:v>
                </c:pt>
                <c:pt idx="15">
                  <c:v>16.01.2020</c:v>
                </c:pt>
                <c:pt idx="16">
                  <c:v>17.01.2020</c:v>
                </c:pt>
                <c:pt idx="17">
                  <c:v>18.01.2020</c:v>
                </c:pt>
                <c:pt idx="18">
                  <c:v>19.01.2020</c:v>
                </c:pt>
                <c:pt idx="19">
                  <c:v>20.01.2020</c:v>
                </c:pt>
                <c:pt idx="20">
                  <c:v>21.01.2020</c:v>
                </c:pt>
                <c:pt idx="21">
                  <c:v>22.01.2020</c:v>
                </c:pt>
                <c:pt idx="22">
                  <c:v>23.01.2020</c:v>
                </c:pt>
                <c:pt idx="23">
                  <c:v>24.01.2020</c:v>
                </c:pt>
                <c:pt idx="24">
                  <c:v>25.01.2020</c:v>
                </c:pt>
                <c:pt idx="25">
                  <c:v>26.01.2020</c:v>
                </c:pt>
                <c:pt idx="26">
                  <c:v>27.01.2020</c:v>
                </c:pt>
                <c:pt idx="27">
                  <c:v>28.01.2020</c:v>
                </c:pt>
                <c:pt idx="28">
                  <c:v>29.01.2020</c:v>
                </c:pt>
                <c:pt idx="29">
                  <c:v>30.01.2020</c:v>
                </c:pt>
                <c:pt idx="30">
                  <c:v>31.01.2020</c:v>
                </c:pt>
                <c:pt idx="31">
                  <c:v>01.02.2020</c:v>
                </c:pt>
                <c:pt idx="32">
                  <c:v>02.02.2020</c:v>
                </c:pt>
                <c:pt idx="33">
                  <c:v>03.02.2020</c:v>
                </c:pt>
                <c:pt idx="34">
                  <c:v>04.02.2020</c:v>
                </c:pt>
                <c:pt idx="35">
                  <c:v>05.02.2020</c:v>
                </c:pt>
                <c:pt idx="36">
                  <c:v>06.02.2020</c:v>
                </c:pt>
                <c:pt idx="37">
                  <c:v>07.02.2020</c:v>
                </c:pt>
                <c:pt idx="38">
                  <c:v>08.02.2020</c:v>
                </c:pt>
                <c:pt idx="39">
                  <c:v>09.02.2020</c:v>
                </c:pt>
                <c:pt idx="40">
                  <c:v>10.02.2020</c:v>
                </c:pt>
                <c:pt idx="41">
                  <c:v>11.02.2020</c:v>
                </c:pt>
                <c:pt idx="42">
                  <c:v>12.02.2020</c:v>
                </c:pt>
                <c:pt idx="43">
                  <c:v>13.02.2020</c:v>
                </c:pt>
                <c:pt idx="44">
                  <c:v>14.02.2020</c:v>
                </c:pt>
                <c:pt idx="45">
                  <c:v>15.02.2020</c:v>
                </c:pt>
                <c:pt idx="46">
                  <c:v>16.02.2020</c:v>
                </c:pt>
                <c:pt idx="47">
                  <c:v>17.02.2020</c:v>
                </c:pt>
                <c:pt idx="48">
                  <c:v>18.02.2020</c:v>
                </c:pt>
                <c:pt idx="49">
                  <c:v>19.02.2020</c:v>
                </c:pt>
                <c:pt idx="50">
                  <c:v>20.02.2020</c:v>
                </c:pt>
                <c:pt idx="51">
                  <c:v>21.02.2020</c:v>
                </c:pt>
                <c:pt idx="52">
                  <c:v>22.02.2020</c:v>
                </c:pt>
                <c:pt idx="53">
                  <c:v>23.02.2020</c:v>
                </c:pt>
                <c:pt idx="54">
                  <c:v>24.02.2020</c:v>
                </c:pt>
                <c:pt idx="55">
                  <c:v>25.02.2020</c:v>
                </c:pt>
                <c:pt idx="56">
                  <c:v>26.02.2020</c:v>
                </c:pt>
                <c:pt idx="57">
                  <c:v>27.02.2020</c:v>
                </c:pt>
                <c:pt idx="58">
                  <c:v>28.02.2020</c:v>
                </c:pt>
                <c:pt idx="59">
                  <c:v>29.02.2020</c:v>
                </c:pt>
                <c:pt idx="60">
                  <c:v>01.03.2020</c:v>
                </c:pt>
                <c:pt idx="61">
                  <c:v>02.03.2020</c:v>
                </c:pt>
                <c:pt idx="62">
                  <c:v>03.03.2020</c:v>
                </c:pt>
                <c:pt idx="63">
                  <c:v>04.03.2020</c:v>
                </c:pt>
                <c:pt idx="64">
                  <c:v>05.03.2020</c:v>
                </c:pt>
                <c:pt idx="65">
                  <c:v>06.03.2020</c:v>
                </c:pt>
                <c:pt idx="66">
                  <c:v>07.03.2020</c:v>
                </c:pt>
                <c:pt idx="67">
                  <c:v>08.03.2020</c:v>
                </c:pt>
                <c:pt idx="68">
                  <c:v>09.03.2020</c:v>
                </c:pt>
                <c:pt idx="69">
                  <c:v>10.03.2020</c:v>
                </c:pt>
                <c:pt idx="70">
                  <c:v>11.03.2020</c:v>
                </c:pt>
                <c:pt idx="71">
                  <c:v>12.03.2020</c:v>
                </c:pt>
                <c:pt idx="72">
                  <c:v>13.03.2020</c:v>
                </c:pt>
                <c:pt idx="73">
                  <c:v>14.03.2020</c:v>
                </c:pt>
                <c:pt idx="74">
                  <c:v>15.03.2020</c:v>
                </c:pt>
                <c:pt idx="75">
                  <c:v>16.03.2020</c:v>
                </c:pt>
                <c:pt idx="76">
                  <c:v>17.03.2020</c:v>
                </c:pt>
                <c:pt idx="77">
                  <c:v>18.03.2020</c:v>
                </c:pt>
                <c:pt idx="78">
                  <c:v>19.03.2020</c:v>
                </c:pt>
                <c:pt idx="79">
                  <c:v>20.03.2020</c:v>
                </c:pt>
                <c:pt idx="80">
                  <c:v>21.03.2020</c:v>
                </c:pt>
                <c:pt idx="81">
                  <c:v>22.03.2020</c:v>
                </c:pt>
                <c:pt idx="82">
                  <c:v>23.03.2020</c:v>
                </c:pt>
                <c:pt idx="83">
                  <c:v>24.03.2020</c:v>
                </c:pt>
                <c:pt idx="84">
                  <c:v>25.03.2020</c:v>
                </c:pt>
                <c:pt idx="85">
                  <c:v>26.03.2020</c:v>
                </c:pt>
                <c:pt idx="86">
                  <c:v>27.03.2020</c:v>
                </c:pt>
                <c:pt idx="87">
                  <c:v>28.03.2020</c:v>
                </c:pt>
                <c:pt idx="88">
                  <c:v>29.03.2020</c:v>
                </c:pt>
                <c:pt idx="89">
                  <c:v>30.03.2020</c:v>
                </c:pt>
                <c:pt idx="90">
                  <c:v>31.03.2020</c:v>
                </c:pt>
                <c:pt idx="91">
                  <c:v>01.04.2020</c:v>
                </c:pt>
                <c:pt idx="92">
                  <c:v>02.04.2020</c:v>
                </c:pt>
                <c:pt idx="93">
                  <c:v>03.04.2020</c:v>
                </c:pt>
                <c:pt idx="94">
                  <c:v>04.04.2020</c:v>
                </c:pt>
                <c:pt idx="95">
                  <c:v>05.04.2020</c:v>
                </c:pt>
                <c:pt idx="96">
                  <c:v>06.04.2020</c:v>
                </c:pt>
              </c:strCache>
            </c:strRef>
          </c:cat>
          <c:val>
            <c:numRef>
              <c:f>Sheet1!$B$2:$B$98</c:f>
              <c:numCache>
                <c:formatCode>General</c:formatCode>
                <c:ptCount val="97"/>
                <c:pt idx="0">
                  <c:v>186461</c:v>
                </c:pt>
                <c:pt idx="1">
                  <c:v>142251</c:v>
                </c:pt>
                <c:pt idx="2">
                  <c:v>145835</c:v>
                </c:pt>
                <c:pt idx="3">
                  <c:v>101538</c:v>
                </c:pt>
                <c:pt idx="4">
                  <c:v>151278</c:v>
                </c:pt>
                <c:pt idx="5">
                  <c:v>105980</c:v>
                </c:pt>
                <c:pt idx="6">
                  <c:v>36256</c:v>
                </c:pt>
                <c:pt idx="7">
                  <c:v>19187</c:v>
                </c:pt>
                <c:pt idx="8">
                  <c:v>80069</c:v>
                </c:pt>
                <c:pt idx="9">
                  <c:v>140720</c:v>
                </c:pt>
                <c:pt idx="10">
                  <c:v>130561</c:v>
                </c:pt>
                <c:pt idx="11">
                  <c:v>88732</c:v>
                </c:pt>
                <c:pt idx="12">
                  <c:v>72317</c:v>
                </c:pt>
                <c:pt idx="13">
                  <c:v>30467</c:v>
                </c:pt>
                <c:pt idx="14">
                  <c:v>76173</c:v>
                </c:pt>
                <c:pt idx="15">
                  <c:v>76052</c:v>
                </c:pt>
                <c:pt idx="16">
                  <c:v>54555</c:v>
                </c:pt>
                <c:pt idx="17">
                  <c:v>29395</c:v>
                </c:pt>
                <c:pt idx="18">
                  <c:v>95585</c:v>
                </c:pt>
                <c:pt idx="19">
                  <c:v>74174</c:v>
                </c:pt>
                <c:pt idx="20">
                  <c:v>50837</c:v>
                </c:pt>
                <c:pt idx="21">
                  <c:v>99367</c:v>
                </c:pt>
                <c:pt idx="22">
                  <c:v>700735</c:v>
                </c:pt>
                <c:pt idx="23">
                  <c:v>466413</c:v>
                </c:pt>
                <c:pt idx="24">
                  <c:v>327616</c:v>
                </c:pt>
                <c:pt idx="25">
                  <c:v>293433</c:v>
                </c:pt>
                <c:pt idx="26">
                  <c:v>153034</c:v>
                </c:pt>
                <c:pt idx="27">
                  <c:v>245550</c:v>
                </c:pt>
                <c:pt idx="28">
                  <c:v>133581</c:v>
                </c:pt>
                <c:pt idx="29">
                  <c:v>64987</c:v>
                </c:pt>
                <c:pt idx="30">
                  <c:v>84605</c:v>
                </c:pt>
                <c:pt idx="31">
                  <c:v>45633</c:v>
                </c:pt>
                <c:pt idx="32">
                  <c:v>47273</c:v>
                </c:pt>
                <c:pt idx="33">
                  <c:v>82418</c:v>
                </c:pt>
                <c:pt idx="34">
                  <c:v>31670</c:v>
                </c:pt>
                <c:pt idx="35">
                  <c:v>66377</c:v>
                </c:pt>
                <c:pt idx="36">
                  <c:v>27354</c:v>
                </c:pt>
                <c:pt idx="37">
                  <c:v>48828</c:v>
                </c:pt>
                <c:pt idx="38">
                  <c:v>107520</c:v>
                </c:pt>
                <c:pt idx="39">
                  <c:v>40685</c:v>
                </c:pt>
                <c:pt idx="40">
                  <c:v>14663</c:v>
                </c:pt>
                <c:pt idx="41">
                  <c:v>73064</c:v>
                </c:pt>
                <c:pt idx="42">
                  <c:v>21407</c:v>
                </c:pt>
                <c:pt idx="43">
                  <c:v>130377</c:v>
                </c:pt>
                <c:pt idx="44">
                  <c:v>157799</c:v>
                </c:pt>
                <c:pt idx="45">
                  <c:v>84965</c:v>
                </c:pt>
                <c:pt idx="46">
                  <c:v>31917</c:v>
                </c:pt>
                <c:pt idx="47">
                  <c:v>24861</c:v>
                </c:pt>
                <c:pt idx="48">
                  <c:v>136026</c:v>
                </c:pt>
                <c:pt idx="49">
                  <c:v>228266</c:v>
                </c:pt>
                <c:pt idx="50">
                  <c:v>415620</c:v>
                </c:pt>
                <c:pt idx="51">
                  <c:v>196546</c:v>
                </c:pt>
                <c:pt idx="52">
                  <c:v>89661</c:v>
                </c:pt>
                <c:pt idx="53">
                  <c:v>211408</c:v>
                </c:pt>
                <c:pt idx="54">
                  <c:v>123074</c:v>
                </c:pt>
                <c:pt idx="55">
                  <c:v>90408</c:v>
                </c:pt>
                <c:pt idx="56">
                  <c:v>31470</c:v>
                </c:pt>
                <c:pt idx="57">
                  <c:v>26456</c:v>
                </c:pt>
                <c:pt idx="58">
                  <c:v>145392</c:v>
                </c:pt>
                <c:pt idx="59">
                  <c:v>155679</c:v>
                </c:pt>
                <c:pt idx="60">
                  <c:v>159727</c:v>
                </c:pt>
                <c:pt idx="61">
                  <c:v>51736</c:v>
                </c:pt>
                <c:pt idx="62">
                  <c:v>98873</c:v>
                </c:pt>
                <c:pt idx="63">
                  <c:v>87156</c:v>
                </c:pt>
                <c:pt idx="64">
                  <c:v>89521</c:v>
                </c:pt>
                <c:pt idx="65">
                  <c:v>102510</c:v>
                </c:pt>
                <c:pt idx="66">
                  <c:v>121911</c:v>
                </c:pt>
                <c:pt idx="67">
                  <c:v>132941</c:v>
                </c:pt>
                <c:pt idx="68">
                  <c:v>29922</c:v>
                </c:pt>
                <c:pt idx="69">
                  <c:v>78688</c:v>
                </c:pt>
                <c:pt idx="70">
                  <c:v>74262</c:v>
                </c:pt>
                <c:pt idx="71">
                  <c:v>64202</c:v>
                </c:pt>
                <c:pt idx="72">
                  <c:v>63186</c:v>
                </c:pt>
                <c:pt idx="73">
                  <c:v>83658</c:v>
                </c:pt>
                <c:pt idx="74">
                  <c:v>162773</c:v>
                </c:pt>
                <c:pt idx="75">
                  <c:v>403171</c:v>
                </c:pt>
                <c:pt idx="76">
                  <c:v>382619</c:v>
                </c:pt>
                <c:pt idx="77">
                  <c:v>310254</c:v>
                </c:pt>
                <c:pt idx="78">
                  <c:v>338156</c:v>
                </c:pt>
                <c:pt idx="79">
                  <c:v>615288</c:v>
                </c:pt>
                <c:pt idx="80">
                  <c:v>958246</c:v>
                </c:pt>
                <c:pt idx="81">
                  <c:v>695407</c:v>
                </c:pt>
                <c:pt idx="82">
                  <c:v>495799</c:v>
                </c:pt>
                <c:pt idx="83">
                  <c:v>413583</c:v>
                </c:pt>
                <c:pt idx="84">
                  <c:v>676571</c:v>
                </c:pt>
                <c:pt idx="85">
                  <c:v>627476</c:v>
                </c:pt>
                <c:pt idx="86">
                  <c:v>879096</c:v>
                </c:pt>
                <c:pt idx="87">
                  <c:v>1522604</c:v>
                </c:pt>
                <c:pt idx="88">
                  <c:v>1356179</c:v>
                </c:pt>
                <c:pt idx="89">
                  <c:v>864102</c:v>
                </c:pt>
                <c:pt idx="90">
                  <c:v>718181</c:v>
                </c:pt>
                <c:pt idx="91">
                  <c:v>714699</c:v>
                </c:pt>
                <c:pt idx="92">
                  <c:v>609021</c:v>
                </c:pt>
                <c:pt idx="93">
                  <c:v>566751</c:v>
                </c:pt>
                <c:pt idx="94">
                  <c:v>395231</c:v>
                </c:pt>
                <c:pt idx="95">
                  <c:v>322839</c:v>
                </c:pt>
                <c:pt idx="96">
                  <c:v>345370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A77-4F65-8C7D-612EA62084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8550368"/>
        <c:axId val="258550696"/>
      </c:lineChart>
      <c:catAx>
        <c:axId val="258550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550696"/>
        <c:crosses val="autoZero"/>
        <c:auto val="1"/>
        <c:lblAlgn val="ctr"/>
        <c:lblOffset val="100"/>
        <c:noMultiLvlLbl val="0"/>
      </c:catAx>
      <c:valAx>
        <c:axId val="258550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550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0F8DA-CB13-420E-9C49-F404927C2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Impressions | Die Sendung mit der Maus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0E5F3CF-A85B-4262-B41B-824B919951E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563256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58311D-30DD-4C26-B702-170AFE4C2A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01.01.2020 - 06.04.2020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85CDF1-BA76-41C3-8C04-0E8CFCC4B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48441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Impressions | Die Sendung mit der Maus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Impressions | Die Sendung mit der Maus</dc:title>
  <dc:creator>Frederik Peiniger</dc:creator>
  <cp:lastModifiedBy>Frederik Peiniger</cp:lastModifiedBy>
  <cp:revision>1</cp:revision>
  <dcterms:created xsi:type="dcterms:W3CDTF">2020-04-07T13:59:45Z</dcterms:created>
  <dcterms:modified xsi:type="dcterms:W3CDTF">2020-04-07T13:59:52Z</dcterms:modified>
</cp:coreProperties>
</file>