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F7AD-976B-4923-AB03-E927886C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Offizielle WDR Angebote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C7D56-16EB-4362-AF73-AF9B501ED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168693"/>
              </p:ext>
            </p:extLst>
          </p:nvPr>
        </p:nvGraphicFramePr>
        <p:xfrm>
          <a:off x="457200" y="1731963"/>
          <a:ext cx="8229599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20759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459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169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92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411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203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25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9629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842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186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97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8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5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103404857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2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09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5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28131542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3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9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36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8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92D6B-3511-4ACA-A7B6-88D59D15F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01.01.2020 - 31.01.2020</a:t>
            </a:r>
          </a:p>
        </p:txBody>
      </p:sp>
    </p:spTree>
    <p:extLst>
      <p:ext uri="{BB962C8B-B14F-4D97-AF65-F5344CB8AC3E}">
        <p14:creationId xmlns:p14="http://schemas.microsoft.com/office/powerpoint/2010/main" val="362126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AA4B-4664-408A-89FF-D3E49342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Offizielle WDR Angebote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7869A-77C9-4F8D-A18B-068A0DE43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918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80080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025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38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642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41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788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080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54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61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95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31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98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6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3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3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8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0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Glanz&amp;Natur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76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C87E9-1303-4A37-9CF8-CE79C7FD9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01.01.2020 - 31.01.2020</a:t>
            </a:r>
          </a:p>
        </p:txBody>
      </p:sp>
    </p:spTree>
    <p:extLst>
      <p:ext uri="{BB962C8B-B14F-4D97-AF65-F5344CB8AC3E}">
        <p14:creationId xmlns:p14="http://schemas.microsoft.com/office/powerpoint/2010/main" val="1749476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310</Words>
  <Application>Microsoft Office PowerPoint</Application>
  <PresentationFormat>On-screen Show (4:3)</PresentationFormat>
  <Paragraphs>224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Private Key Metrics Table | 01 Offizielle WDR Angebote - 1 of 2</vt:lpstr>
      <vt:lpstr>Youtube Private Key Metrics Table | 01 Offizielle WDR Angebote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01 Offizielle WDR Angebote - 1 of 2</dc:title>
  <dc:creator>Frederik Peiniger</dc:creator>
  <cp:lastModifiedBy>Frederik Peiniger</cp:lastModifiedBy>
  <cp:revision>1</cp:revision>
  <dcterms:created xsi:type="dcterms:W3CDTF">2020-02-03T12:21:03Z</dcterms:created>
  <dcterms:modified xsi:type="dcterms:W3CDTF">2020-02-03T12:22:44Z</dcterms:modified>
</cp:coreProperties>
</file>