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Sheet1!$A$2:$A$151</c:f>
            </c:multiLvlStrRef>
          </c:cat>
          <c:val>
            <c:numRef>
              <c:f>Sheet1!$B$2:$B$151</c:f>
            </c:numRef>
          </c:val>
          <c:smooth val="0"/>
          <c:extLst>
            <c:ext xmlns:c16="http://schemas.microsoft.com/office/drawing/2014/chart" uri="{C3380CC4-5D6E-409C-BE32-E72D297353CC}">
              <c16:uniqueId val="{00000000-727D-41E9-964E-4121A79B58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909512"/>
        <c:axId val="298910496"/>
      </c:lineChart>
      <c:catAx>
        <c:axId val="298909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910496"/>
        <c:crosses val="autoZero"/>
        <c:auto val="1"/>
        <c:lblAlgn val="ctr"/>
        <c:lblOffset val="100"/>
        <c:noMultiLvlLbl val="0"/>
      </c:catAx>
      <c:valAx>
        <c:axId val="298910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909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8818C-89A2-4F1A-B98B-893E933DD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wdrdoku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581FE1-4ACF-4BAE-9C3E-12EC4F8F90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8706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EDFD04-EA5E-4161-A122-EBA8DC2238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25.08.2019 - 21.01.2020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78AA13-721D-4666-BCB3-AEC352970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0756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| wdrdoku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wdrdoku</dc:title>
  <dc:creator>Frederik Peiniger</dc:creator>
  <cp:lastModifiedBy>Frederik Peiniger</cp:lastModifiedBy>
  <cp:revision>1</cp:revision>
  <dcterms:created xsi:type="dcterms:W3CDTF">2020-01-22T13:57:27Z</dcterms:created>
  <dcterms:modified xsi:type="dcterms:W3CDTF">2020-01-22T13:57:32Z</dcterms:modified>
</cp:coreProperties>
</file>