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19.08.2019</c:v>
                </c:pt>
                <c:pt idx="1">
                  <c:v>26.08.2019</c:v>
                </c:pt>
                <c:pt idx="2">
                  <c:v>02.09.2019</c:v>
                </c:pt>
                <c:pt idx="3">
                  <c:v>09.09.2019</c:v>
                </c:pt>
                <c:pt idx="4">
                  <c:v>16.09.2019</c:v>
                </c:pt>
                <c:pt idx="5">
                  <c:v>23.09.2019</c:v>
                </c:pt>
                <c:pt idx="6">
                  <c:v>30.09.2019</c:v>
                </c:pt>
                <c:pt idx="7">
                  <c:v>07.10.2019</c:v>
                </c:pt>
                <c:pt idx="8">
                  <c:v>14.10.2019</c:v>
                </c:pt>
                <c:pt idx="9">
                  <c:v>21.10.2019</c:v>
                </c:pt>
                <c:pt idx="10">
                  <c:v>28.10.2019</c:v>
                </c:pt>
                <c:pt idx="11">
                  <c:v>04.11.2019</c:v>
                </c:pt>
                <c:pt idx="12">
                  <c:v>11.11.2019</c:v>
                </c:pt>
                <c:pt idx="13">
                  <c:v>18.11.2019</c:v>
                </c:pt>
                <c:pt idx="14">
                  <c:v>25.11.2019</c:v>
                </c:pt>
                <c:pt idx="15">
                  <c:v>02.12.2019</c:v>
                </c:pt>
                <c:pt idx="16">
                  <c:v>09.12.2019</c:v>
                </c:pt>
                <c:pt idx="17">
                  <c:v>16.12.2019</c:v>
                </c:pt>
                <c:pt idx="18">
                  <c:v>23.12.2019</c:v>
                </c:pt>
                <c:pt idx="19">
                  <c:v>30.12.2019</c:v>
                </c:pt>
                <c:pt idx="20">
                  <c:v>06.01.2020</c:v>
                </c:pt>
                <c:pt idx="21">
                  <c:v>13.01.2020</c:v>
                </c:pt>
                <c:pt idx="22">
                  <c:v>20.01.2020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0</c:v>
                </c:pt>
                <c:pt idx="1">
                  <c:v>400</c:v>
                </c:pt>
                <c:pt idx="2">
                  <c:v>301</c:v>
                </c:pt>
                <c:pt idx="3">
                  <c:v>272</c:v>
                </c:pt>
                <c:pt idx="4">
                  <c:v>300</c:v>
                </c:pt>
                <c:pt idx="5">
                  <c:v>220</c:v>
                </c:pt>
                <c:pt idx="6">
                  <c:v>679</c:v>
                </c:pt>
                <c:pt idx="7">
                  <c:v>711</c:v>
                </c:pt>
                <c:pt idx="8">
                  <c:v>915</c:v>
                </c:pt>
                <c:pt idx="9">
                  <c:v>484</c:v>
                </c:pt>
                <c:pt idx="10">
                  <c:v>795</c:v>
                </c:pt>
                <c:pt idx="11">
                  <c:v>1096</c:v>
                </c:pt>
                <c:pt idx="12">
                  <c:v>421</c:v>
                </c:pt>
                <c:pt idx="13">
                  <c:v>689</c:v>
                </c:pt>
                <c:pt idx="14">
                  <c:v>718</c:v>
                </c:pt>
                <c:pt idx="15">
                  <c:v>446</c:v>
                </c:pt>
                <c:pt idx="16">
                  <c:v>423</c:v>
                </c:pt>
                <c:pt idx="17">
                  <c:v>318</c:v>
                </c:pt>
                <c:pt idx="18">
                  <c:v>501</c:v>
                </c:pt>
                <c:pt idx="19">
                  <c:v>833</c:v>
                </c:pt>
                <c:pt idx="20">
                  <c:v>638</c:v>
                </c:pt>
                <c:pt idx="21">
                  <c:v>796</c:v>
                </c:pt>
                <c:pt idx="22">
                  <c:v>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41-47B4-91F5-3C170CC04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20456"/>
        <c:axId val="293426688"/>
      </c:lineChart>
      <c:catAx>
        <c:axId val="29342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26688"/>
        <c:crosses val="autoZero"/>
        <c:auto val="1"/>
        <c:lblAlgn val="ctr"/>
        <c:lblOffset val="100"/>
        <c:noMultiLvlLbl val="0"/>
      </c:catAx>
      <c:valAx>
        <c:axId val="29342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2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E70E-69FF-4D03-904B-C2BFEC9FD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wdrdoku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717085-2F65-4139-AD77-53ACB4DF6A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157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A625D-667B-40E9-AE42-95633AFD2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19.08.2019 - 26.01.2020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8D9E2-C7E8-429D-9581-63070DC01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198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 | wdrdoku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wdrdoku</dc:title>
  <dc:creator>Frederik Peiniger</dc:creator>
  <cp:lastModifiedBy>Frederik Peiniger</cp:lastModifiedBy>
  <cp:revision>1</cp:revision>
  <dcterms:created xsi:type="dcterms:W3CDTF">2020-01-22T13:56:10Z</dcterms:created>
  <dcterms:modified xsi:type="dcterms:W3CDTF">2020-01-22T13:56:16Z</dcterms:modified>
</cp:coreProperties>
</file>