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wdrdoku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Sheet1!$A$2:$A$151</c:f>
              <c:strCache>
                <c:ptCount val="150"/>
                <c:pt idx="0">
                  <c:v>25.08.2019</c:v>
                </c:pt>
                <c:pt idx="1">
                  <c:v>26.08.2019</c:v>
                </c:pt>
                <c:pt idx="2">
                  <c:v>27.08.2019</c:v>
                </c:pt>
                <c:pt idx="3">
                  <c:v>28.08.2019</c:v>
                </c:pt>
                <c:pt idx="4">
                  <c:v>29.08.2019</c:v>
                </c:pt>
                <c:pt idx="5">
                  <c:v>30.08.2019</c:v>
                </c:pt>
                <c:pt idx="6">
                  <c:v>31.08.2019</c:v>
                </c:pt>
                <c:pt idx="7">
                  <c:v>01.09.2019</c:v>
                </c:pt>
                <c:pt idx="8">
                  <c:v>02.09.2019</c:v>
                </c:pt>
                <c:pt idx="9">
                  <c:v>03.09.2019</c:v>
                </c:pt>
                <c:pt idx="10">
                  <c:v>04.09.2019</c:v>
                </c:pt>
                <c:pt idx="11">
                  <c:v>05.09.2019</c:v>
                </c:pt>
                <c:pt idx="12">
                  <c:v>06.09.2019</c:v>
                </c:pt>
                <c:pt idx="13">
                  <c:v>07.09.2019</c:v>
                </c:pt>
                <c:pt idx="14">
                  <c:v>08.09.2019</c:v>
                </c:pt>
                <c:pt idx="15">
                  <c:v>09.09.2019</c:v>
                </c:pt>
                <c:pt idx="16">
                  <c:v>10.09.2019</c:v>
                </c:pt>
                <c:pt idx="17">
                  <c:v>11.09.2019</c:v>
                </c:pt>
                <c:pt idx="18">
                  <c:v>12.09.2019</c:v>
                </c:pt>
                <c:pt idx="19">
                  <c:v>13.09.2019</c:v>
                </c:pt>
                <c:pt idx="20">
                  <c:v>14.09.2019</c:v>
                </c:pt>
                <c:pt idx="21">
                  <c:v>15.09.2019</c:v>
                </c:pt>
                <c:pt idx="22">
                  <c:v>16.09.2019</c:v>
                </c:pt>
                <c:pt idx="23">
                  <c:v>17.09.2019</c:v>
                </c:pt>
                <c:pt idx="24">
                  <c:v>18.09.2019</c:v>
                </c:pt>
                <c:pt idx="25">
                  <c:v>19.09.2019</c:v>
                </c:pt>
                <c:pt idx="26">
                  <c:v>20.09.2019</c:v>
                </c:pt>
                <c:pt idx="27">
                  <c:v>21.09.2019</c:v>
                </c:pt>
                <c:pt idx="28">
                  <c:v>22.09.2019</c:v>
                </c:pt>
                <c:pt idx="29">
                  <c:v>23.09.2019</c:v>
                </c:pt>
                <c:pt idx="30">
                  <c:v>24.09.2019</c:v>
                </c:pt>
                <c:pt idx="31">
                  <c:v>25.09.2019</c:v>
                </c:pt>
                <c:pt idx="32">
                  <c:v>26.09.2019</c:v>
                </c:pt>
                <c:pt idx="33">
                  <c:v>27.09.2019</c:v>
                </c:pt>
                <c:pt idx="34">
                  <c:v>28.09.2019</c:v>
                </c:pt>
                <c:pt idx="35">
                  <c:v>29.09.2019</c:v>
                </c:pt>
                <c:pt idx="36">
                  <c:v>30.09.2019</c:v>
                </c:pt>
                <c:pt idx="37">
                  <c:v>01.10.2019</c:v>
                </c:pt>
                <c:pt idx="38">
                  <c:v>02.10.2019</c:v>
                </c:pt>
                <c:pt idx="39">
                  <c:v>03.10.2019</c:v>
                </c:pt>
                <c:pt idx="40">
                  <c:v>04.10.2019</c:v>
                </c:pt>
                <c:pt idx="41">
                  <c:v>05.10.2019</c:v>
                </c:pt>
                <c:pt idx="42">
                  <c:v>06.10.2019</c:v>
                </c:pt>
                <c:pt idx="43">
                  <c:v>07.10.2019</c:v>
                </c:pt>
                <c:pt idx="44">
                  <c:v>08.10.2019</c:v>
                </c:pt>
                <c:pt idx="45">
                  <c:v>09.10.2019</c:v>
                </c:pt>
                <c:pt idx="46">
                  <c:v>10.10.2019</c:v>
                </c:pt>
                <c:pt idx="47">
                  <c:v>11.10.2019</c:v>
                </c:pt>
                <c:pt idx="48">
                  <c:v>12.10.2019</c:v>
                </c:pt>
                <c:pt idx="49">
                  <c:v>13.10.2019</c:v>
                </c:pt>
                <c:pt idx="50">
                  <c:v>14.10.2019</c:v>
                </c:pt>
                <c:pt idx="51">
                  <c:v>15.10.2019</c:v>
                </c:pt>
                <c:pt idx="52">
                  <c:v>16.10.2019</c:v>
                </c:pt>
                <c:pt idx="53">
                  <c:v>17.10.2019</c:v>
                </c:pt>
                <c:pt idx="54">
                  <c:v>18.10.2019</c:v>
                </c:pt>
                <c:pt idx="55">
                  <c:v>19.10.2019</c:v>
                </c:pt>
                <c:pt idx="56">
                  <c:v>20.10.2019</c:v>
                </c:pt>
                <c:pt idx="57">
                  <c:v>21.10.2019</c:v>
                </c:pt>
                <c:pt idx="58">
                  <c:v>22.10.2019</c:v>
                </c:pt>
                <c:pt idx="59">
                  <c:v>23.10.2019</c:v>
                </c:pt>
                <c:pt idx="60">
                  <c:v>24.10.2019</c:v>
                </c:pt>
                <c:pt idx="61">
                  <c:v>25.10.2019</c:v>
                </c:pt>
                <c:pt idx="62">
                  <c:v>26.10.2019</c:v>
                </c:pt>
                <c:pt idx="63">
                  <c:v>27.10.2019</c:v>
                </c:pt>
                <c:pt idx="64">
                  <c:v>28.10.2019</c:v>
                </c:pt>
                <c:pt idx="65">
                  <c:v>29.10.2019</c:v>
                </c:pt>
                <c:pt idx="66">
                  <c:v>30.10.2019</c:v>
                </c:pt>
                <c:pt idx="67">
                  <c:v>31.10.2019</c:v>
                </c:pt>
                <c:pt idx="68">
                  <c:v>01.11.2019</c:v>
                </c:pt>
                <c:pt idx="69">
                  <c:v>02.11.2019</c:v>
                </c:pt>
                <c:pt idx="70">
                  <c:v>03.11.2019</c:v>
                </c:pt>
                <c:pt idx="71">
                  <c:v>04.11.2019</c:v>
                </c:pt>
                <c:pt idx="72">
                  <c:v>05.11.2019</c:v>
                </c:pt>
                <c:pt idx="73">
                  <c:v>06.11.2019</c:v>
                </c:pt>
                <c:pt idx="74">
                  <c:v>07.11.2019</c:v>
                </c:pt>
                <c:pt idx="75">
                  <c:v>08.11.2019</c:v>
                </c:pt>
                <c:pt idx="76">
                  <c:v>09.11.2019</c:v>
                </c:pt>
                <c:pt idx="77">
                  <c:v>10.11.2019</c:v>
                </c:pt>
                <c:pt idx="78">
                  <c:v>11.11.2019</c:v>
                </c:pt>
                <c:pt idx="79">
                  <c:v>12.11.2019</c:v>
                </c:pt>
                <c:pt idx="80">
                  <c:v>13.11.2019</c:v>
                </c:pt>
                <c:pt idx="81">
                  <c:v>14.11.2019</c:v>
                </c:pt>
                <c:pt idx="82">
                  <c:v>15.11.2019</c:v>
                </c:pt>
                <c:pt idx="83">
                  <c:v>16.11.2019</c:v>
                </c:pt>
                <c:pt idx="84">
                  <c:v>17.11.2019</c:v>
                </c:pt>
                <c:pt idx="85">
                  <c:v>18.11.2019</c:v>
                </c:pt>
                <c:pt idx="86">
                  <c:v>19.11.2019</c:v>
                </c:pt>
                <c:pt idx="87">
                  <c:v>20.11.2019</c:v>
                </c:pt>
                <c:pt idx="88">
                  <c:v>21.11.2019</c:v>
                </c:pt>
                <c:pt idx="89">
                  <c:v>22.11.2019</c:v>
                </c:pt>
                <c:pt idx="90">
                  <c:v>23.11.2019</c:v>
                </c:pt>
                <c:pt idx="91">
                  <c:v>24.11.2019</c:v>
                </c:pt>
                <c:pt idx="92">
                  <c:v>25.11.2019</c:v>
                </c:pt>
                <c:pt idx="93">
                  <c:v>26.11.2019</c:v>
                </c:pt>
                <c:pt idx="94">
                  <c:v>27.11.2019</c:v>
                </c:pt>
                <c:pt idx="95">
                  <c:v>28.11.2019</c:v>
                </c:pt>
                <c:pt idx="96">
                  <c:v>29.11.2019</c:v>
                </c:pt>
                <c:pt idx="97">
                  <c:v>30.11.2019</c:v>
                </c:pt>
                <c:pt idx="98">
                  <c:v>01.12.2019</c:v>
                </c:pt>
                <c:pt idx="99">
                  <c:v>02.12.2019</c:v>
                </c:pt>
                <c:pt idx="100">
                  <c:v>03.12.2019</c:v>
                </c:pt>
                <c:pt idx="101">
                  <c:v>04.12.2019</c:v>
                </c:pt>
                <c:pt idx="102">
                  <c:v>05.12.2019</c:v>
                </c:pt>
                <c:pt idx="103">
                  <c:v>06.12.2019</c:v>
                </c:pt>
                <c:pt idx="104">
                  <c:v>07.12.2019</c:v>
                </c:pt>
                <c:pt idx="105">
                  <c:v>08.12.2019</c:v>
                </c:pt>
                <c:pt idx="106">
                  <c:v>09.12.2019</c:v>
                </c:pt>
                <c:pt idx="107">
                  <c:v>10.12.2019</c:v>
                </c:pt>
                <c:pt idx="108">
                  <c:v>11.12.2019</c:v>
                </c:pt>
                <c:pt idx="109">
                  <c:v>12.12.2019</c:v>
                </c:pt>
                <c:pt idx="110">
                  <c:v>13.12.2019</c:v>
                </c:pt>
                <c:pt idx="111">
                  <c:v>14.12.2019</c:v>
                </c:pt>
                <c:pt idx="112">
                  <c:v>15.12.2019</c:v>
                </c:pt>
                <c:pt idx="113">
                  <c:v>16.12.2019</c:v>
                </c:pt>
                <c:pt idx="114">
                  <c:v>17.12.2019</c:v>
                </c:pt>
                <c:pt idx="115">
                  <c:v>18.12.2019</c:v>
                </c:pt>
                <c:pt idx="116">
                  <c:v>19.12.2019</c:v>
                </c:pt>
                <c:pt idx="117">
                  <c:v>20.12.2019</c:v>
                </c:pt>
                <c:pt idx="118">
                  <c:v>21.12.2019</c:v>
                </c:pt>
                <c:pt idx="119">
                  <c:v>22.12.2019</c:v>
                </c:pt>
                <c:pt idx="120">
                  <c:v>23.12.2019</c:v>
                </c:pt>
                <c:pt idx="121">
                  <c:v>24.12.2019</c:v>
                </c:pt>
                <c:pt idx="122">
                  <c:v>25.12.2019</c:v>
                </c:pt>
                <c:pt idx="123">
                  <c:v>26.12.2019</c:v>
                </c:pt>
                <c:pt idx="124">
                  <c:v>27.12.2019</c:v>
                </c:pt>
                <c:pt idx="125">
                  <c:v>28.12.2019</c:v>
                </c:pt>
                <c:pt idx="126">
                  <c:v>29.12.2019</c:v>
                </c:pt>
                <c:pt idx="127">
                  <c:v>30.12.2019</c:v>
                </c:pt>
                <c:pt idx="128">
                  <c:v>31.12.2019</c:v>
                </c:pt>
                <c:pt idx="129">
                  <c:v>01.01.2020</c:v>
                </c:pt>
                <c:pt idx="130">
                  <c:v>02.01.2020</c:v>
                </c:pt>
                <c:pt idx="131">
                  <c:v>03.01.2020</c:v>
                </c:pt>
                <c:pt idx="132">
                  <c:v>04.01.2020</c:v>
                </c:pt>
                <c:pt idx="133">
                  <c:v>05.01.2020</c:v>
                </c:pt>
                <c:pt idx="134">
                  <c:v>06.01.2020</c:v>
                </c:pt>
                <c:pt idx="135">
                  <c:v>07.01.2020</c:v>
                </c:pt>
                <c:pt idx="136">
                  <c:v>08.01.2020</c:v>
                </c:pt>
                <c:pt idx="137">
                  <c:v>09.01.2020</c:v>
                </c:pt>
                <c:pt idx="138">
                  <c:v>10.01.2020</c:v>
                </c:pt>
                <c:pt idx="139">
                  <c:v>11.01.2020</c:v>
                </c:pt>
                <c:pt idx="140">
                  <c:v>12.01.2020</c:v>
                </c:pt>
                <c:pt idx="141">
                  <c:v>13.01.2020</c:v>
                </c:pt>
                <c:pt idx="142">
                  <c:v>14.01.2020</c:v>
                </c:pt>
                <c:pt idx="143">
                  <c:v>15.01.2020</c:v>
                </c:pt>
                <c:pt idx="144">
                  <c:v>16.01.2020</c:v>
                </c:pt>
                <c:pt idx="145">
                  <c:v>17.01.2020</c:v>
                </c:pt>
                <c:pt idx="146">
                  <c:v>18.01.2020</c:v>
                </c:pt>
                <c:pt idx="147">
                  <c:v>19.01.2020</c:v>
                </c:pt>
                <c:pt idx="148">
                  <c:v>20.01.2020</c:v>
                </c:pt>
                <c:pt idx="149">
                  <c:v>21.01.2020</c:v>
                </c:pt>
              </c:strCache>
            </c:strRef>
          </c:cat>
          <c:val>
            <c:numRef>
              <c:f>Sheet1!$B$2:$B$151</c:f>
              <c:numCache>
                <c:formatCode>General</c:formatCode>
                <c:ptCount val="150"/>
                <c:pt idx="0">
                  <c:v>236</c:v>
                </c:pt>
                <c:pt idx="1">
                  <c:v>239</c:v>
                </c:pt>
                <c:pt idx="2">
                  <c:v>243</c:v>
                </c:pt>
                <c:pt idx="3">
                  <c:v>248</c:v>
                </c:pt>
                <c:pt idx="4">
                  <c:v>255</c:v>
                </c:pt>
                <c:pt idx="5">
                  <c:v>263</c:v>
                </c:pt>
                <c:pt idx="6">
                  <c:v>269</c:v>
                </c:pt>
                <c:pt idx="7">
                  <c:v>300</c:v>
                </c:pt>
                <c:pt idx="8">
                  <c:v>826</c:v>
                </c:pt>
                <c:pt idx="9">
                  <c:v>1661</c:v>
                </c:pt>
                <c:pt idx="10">
                  <c:v>2006</c:v>
                </c:pt>
                <c:pt idx="11">
                  <c:v>2168</c:v>
                </c:pt>
                <c:pt idx="12">
                  <c:v>2281</c:v>
                </c:pt>
                <c:pt idx="13">
                  <c:v>2301</c:v>
                </c:pt>
                <c:pt idx="14">
                  <c:v>2310</c:v>
                </c:pt>
                <c:pt idx="15">
                  <c:v>2341</c:v>
                </c:pt>
                <c:pt idx="16">
                  <c:v>2376</c:v>
                </c:pt>
                <c:pt idx="17">
                  <c:v>2387</c:v>
                </c:pt>
                <c:pt idx="18">
                  <c:v>2397</c:v>
                </c:pt>
                <c:pt idx="19">
                  <c:v>2494</c:v>
                </c:pt>
                <c:pt idx="20">
                  <c:v>2706</c:v>
                </c:pt>
                <c:pt idx="21">
                  <c:v>2850</c:v>
                </c:pt>
                <c:pt idx="22">
                  <c:v>3028</c:v>
                </c:pt>
                <c:pt idx="23">
                  <c:v>3280</c:v>
                </c:pt>
                <c:pt idx="24">
                  <c:v>3464</c:v>
                </c:pt>
                <c:pt idx="25">
                  <c:v>3671</c:v>
                </c:pt>
                <c:pt idx="26">
                  <c:v>3716</c:v>
                </c:pt>
                <c:pt idx="27">
                  <c:v>3729</c:v>
                </c:pt>
                <c:pt idx="28">
                  <c:v>3735</c:v>
                </c:pt>
                <c:pt idx="29">
                  <c:v>3754</c:v>
                </c:pt>
                <c:pt idx="30">
                  <c:v>3765</c:v>
                </c:pt>
                <c:pt idx="31">
                  <c:v>3768</c:v>
                </c:pt>
                <c:pt idx="32">
                  <c:v>3932</c:v>
                </c:pt>
                <c:pt idx="33">
                  <c:v>4037</c:v>
                </c:pt>
                <c:pt idx="34">
                  <c:v>4095</c:v>
                </c:pt>
                <c:pt idx="35">
                  <c:v>4127</c:v>
                </c:pt>
                <c:pt idx="36">
                  <c:v>4202</c:v>
                </c:pt>
                <c:pt idx="37">
                  <c:v>4396</c:v>
                </c:pt>
                <c:pt idx="38">
                  <c:v>4555</c:v>
                </c:pt>
                <c:pt idx="39">
                  <c:v>4628</c:v>
                </c:pt>
                <c:pt idx="40">
                  <c:v>4678</c:v>
                </c:pt>
                <c:pt idx="41">
                  <c:v>4697</c:v>
                </c:pt>
                <c:pt idx="42">
                  <c:v>4736</c:v>
                </c:pt>
                <c:pt idx="43">
                  <c:v>4778</c:v>
                </c:pt>
                <c:pt idx="44">
                  <c:v>4947</c:v>
                </c:pt>
                <c:pt idx="45">
                  <c:v>4995</c:v>
                </c:pt>
                <c:pt idx="46">
                  <c:v>5015</c:v>
                </c:pt>
                <c:pt idx="47">
                  <c:v>5308</c:v>
                </c:pt>
                <c:pt idx="48">
                  <c:v>5628</c:v>
                </c:pt>
                <c:pt idx="49">
                  <c:v>5736</c:v>
                </c:pt>
                <c:pt idx="50">
                  <c:v>5891</c:v>
                </c:pt>
                <c:pt idx="51">
                  <c:v>6290</c:v>
                </c:pt>
                <c:pt idx="52">
                  <c:v>6390</c:v>
                </c:pt>
                <c:pt idx="53">
                  <c:v>6446</c:v>
                </c:pt>
                <c:pt idx="54">
                  <c:v>6491</c:v>
                </c:pt>
                <c:pt idx="55">
                  <c:v>6524</c:v>
                </c:pt>
                <c:pt idx="56">
                  <c:v>6548</c:v>
                </c:pt>
                <c:pt idx="57">
                  <c:v>6567</c:v>
                </c:pt>
                <c:pt idx="58">
                  <c:v>6629</c:v>
                </c:pt>
                <c:pt idx="59">
                  <c:v>6713</c:v>
                </c:pt>
                <c:pt idx="60">
                  <c:v>6724</c:v>
                </c:pt>
                <c:pt idx="61">
                  <c:v>6741</c:v>
                </c:pt>
                <c:pt idx="62">
                  <c:v>6755</c:v>
                </c:pt>
                <c:pt idx="63">
                  <c:v>6757</c:v>
                </c:pt>
                <c:pt idx="64">
                  <c:v>6960</c:v>
                </c:pt>
                <c:pt idx="65">
                  <c:v>7707</c:v>
                </c:pt>
                <c:pt idx="66">
                  <c:v>8184</c:v>
                </c:pt>
                <c:pt idx="67">
                  <c:v>8340</c:v>
                </c:pt>
                <c:pt idx="68">
                  <c:v>8445</c:v>
                </c:pt>
                <c:pt idx="69">
                  <c:v>8493</c:v>
                </c:pt>
                <c:pt idx="70">
                  <c:v>8529</c:v>
                </c:pt>
                <c:pt idx="71">
                  <c:v>8617</c:v>
                </c:pt>
                <c:pt idx="72">
                  <c:v>9193</c:v>
                </c:pt>
                <c:pt idx="73">
                  <c:v>9337</c:v>
                </c:pt>
                <c:pt idx="74">
                  <c:v>9417</c:v>
                </c:pt>
                <c:pt idx="75">
                  <c:v>9514</c:v>
                </c:pt>
                <c:pt idx="76">
                  <c:v>9565</c:v>
                </c:pt>
                <c:pt idx="77">
                  <c:v>9661</c:v>
                </c:pt>
                <c:pt idx="78">
                  <c:v>9921</c:v>
                </c:pt>
                <c:pt idx="79">
                  <c:v>10019</c:v>
                </c:pt>
                <c:pt idx="80">
                  <c:v>10102</c:v>
                </c:pt>
                <c:pt idx="81">
                  <c:v>10135</c:v>
                </c:pt>
                <c:pt idx="82">
                  <c:v>10173</c:v>
                </c:pt>
                <c:pt idx="83">
                  <c:v>10170</c:v>
                </c:pt>
                <c:pt idx="84">
                  <c:v>10188</c:v>
                </c:pt>
                <c:pt idx="85">
                  <c:v>10262</c:v>
                </c:pt>
                <c:pt idx="86">
                  <c:v>10416</c:v>
                </c:pt>
                <c:pt idx="87">
                  <c:v>10461</c:v>
                </c:pt>
                <c:pt idx="88">
                  <c:v>10485</c:v>
                </c:pt>
                <c:pt idx="89">
                  <c:v>10577</c:v>
                </c:pt>
                <c:pt idx="90">
                  <c:v>10710</c:v>
                </c:pt>
                <c:pt idx="91">
                  <c:v>10788</c:v>
                </c:pt>
                <c:pt idx="92">
                  <c:v>10948</c:v>
                </c:pt>
                <c:pt idx="93">
                  <c:v>11205</c:v>
                </c:pt>
                <c:pt idx="94">
                  <c:v>11314</c:v>
                </c:pt>
                <c:pt idx="95">
                  <c:v>11392</c:v>
                </c:pt>
                <c:pt idx="96">
                  <c:v>11463</c:v>
                </c:pt>
                <c:pt idx="97">
                  <c:v>11476</c:v>
                </c:pt>
                <c:pt idx="98">
                  <c:v>11502</c:v>
                </c:pt>
                <c:pt idx="99">
                  <c:v>11550</c:v>
                </c:pt>
                <c:pt idx="100">
                  <c:v>11650</c:v>
                </c:pt>
                <c:pt idx="101">
                  <c:v>11729</c:v>
                </c:pt>
                <c:pt idx="102">
                  <c:v>11761</c:v>
                </c:pt>
                <c:pt idx="103">
                  <c:v>11786</c:v>
                </c:pt>
                <c:pt idx="104">
                  <c:v>11813</c:v>
                </c:pt>
                <c:pt idx="105">
                  <c:v>11829</c:v>
                </c:pt>
                <c:pt idx="106">
                  <c:v>11843</c:v>
                </c:pt>
                <c:pt idx="107">
                  <c:v>11862</c:v>
                </c:pt>
                <c:pt idx="108">
                  <c:v>11883</c:v>
                </c:pt>
                <c:pt idx="109">
                  <c:v>11889</c:v>
                </c:pt>
                <c:pt idx="110">
                  <c:v>11911</c:v>
                </c:pt>
                <c:pt idx="111">
                  <c:v>11918</c:v>
                </c:pt>
                <c:pt idx="112">
                  <c:v>11942</c:v>
                </c:pt>
                <c:pt idx="113">
                  <c:v>11967</c:v>
                </c:pt>
                <c:pt idx="114">
                  <c:v>12010</c:v>
                </c:pt>
                <c:pt idx="115">
                  <c:v>12024</c:v>
                </c:pt>
                <c:pt idx="116">
                  <c:v>12045</c:v>
                </c:pt>
                <c:pt idx="117">
                  <c:v>12072</c:v>
                </c:pt>
                <c:pt idx="118">
                  <c:v>12092</c:v>
                </c:pt>
                <c:pt idx="119">
                  <c:v>12114</c:v>
                </c:pt>
                <c:pt idx="120">
                  <c:v>12120</c:v>
                </c:pt>
                <c:pt idx="121">
                  <c:v>12128</c:v>
                </c:pt>
                <c:pt idx="122">
                  <c:v>12141</c:v>
                </c:pt>
                <c:pt idx="123">
                  <c:v>12154</c:v>
                </c:pt>
                <c:pt idx="124">
                  <c:v>12168</c:v>
                </c:pt>
                <c:pt idx="125">
                  <c:v>12186</c:v>
                </c:pt>
                <c:pt idx="126">
                  <c:v>12203</c:v>
                </c:pt>
                <c:pt idx="127">
                  <c:v>12219</c:v>
                </c:pt>
                <c:pt idx="128">
                  <c:v>12233</c:v>
                </c:pt>
                <c:pt idx="129">
                  <c:v>12233</c:v>
                </c:pt>
                <c:pt idx="130">
                  <c:v>12357</c:v>
                </c:pt>
                <c:pt idx="131">
                  <c:v>12614</c:v>
                </c:pt>
                <c:pt idx="132">
                  <c:v>12635</c:v>
                </c:pt>
                <c:pt idx="133">
                  <c:v>12650</c:v>
                </c:pt>
                <c:pt idx="134">
                  <c:v>12657</c:v>
                </c:pt>
                <c:pt idx="135">
                  <c:v>13711</c:v>
                </c:pt>
                <c:pt idx="136">
                  <c:v>13994</c:v>
                </c:pt>
                <c:pt idx="137">
                  <c:v>14181</c:v>
                </c:pt>
                <c:pt idx="138">
                  <c:v>14293</c:v>
                </c:pt>
                <c:pt idx="139">
                  <c:v>14346</c:v>
                </c:pt>
                <c:pt idx="140">
                  <c:v>14413</c:v>
                </c:pt>
                <c:pt idx="141">
                  <c:v>14451</c:v>
                </c:pt>
                <c:pt idx="142">
                  <c:v>14469</c:v>
                </c:pt>
                <c:pt idx="143">
                  <c:v>14485</c:v>
                </c:pt>
                <c:pt idx="144">
                  <c:v>14507</c:v>
                </c:pt>
                <c:pt idx="145">
                  <c:v>14588</c:v>
                </c:pt>
                <c:pt idx="146">
                  <c:v>14638</c:v>
                </c:pt>
                <c:pt idx="147">
                  <c:v>14677</c:v>
                </c:pt>
                <c:pt idx="148">
                  <c:v>14714</c:v>
                </c:pt>
                <c:pt idx="149">
                  <c:v>14795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7D-4073-B31B-9B588F65CA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957744"/>
        <c:axId val="289959712"/>
      </c:lineChart>
      <c:catAx>
        <c:axId val="289957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59712"/>
        <c:crosses val="autoZero"/>
        <c:auto val="1"/>
        <c:lblAlgn val="ctr"/>
        <c:lblOffset val="100"/>
        <c:noMultiLvlLbl val="0"/>
      </c:catAx>
      <c:valAx>
        <c:axId val="28995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5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7F17E-2868-42BC-B82B-4A5BAE7ED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wdrdoku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B5E8F1-92A2-4D74-A7D5-671A88A3BC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70736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4F828E-C9F4-43C6-81A2-BDE9DD78BA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25.08.2019 - 21.01.2020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6A6C17-CAF9-4665-AA84-3CD60D720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3092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wdrdoku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wdrdoku</dc:title>
  <dc:creator>Frederik Peiniger</dc:creator>
  <cp:lastModifiedBy>Frederik Peiniger</cp:lastModifiedBy>
  <cp:revision>1</cp:revision>
  <dcterms:created xsi:type="dcterms:W3CDTF">2020-01-22T13:50:59Z</dcterms:created>
  <dcterms:modified xsi:type="dcterms:W3CDTF">2020-01-22T13:51:05Z</dcterms:modified>
</cp:coreProperties>
</file>