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FF571-0FAD-49C2-98A3-7BBD2565B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Top-FB-Postings (nach Reichweite) | WDR Lokalzeit aus Duisburg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800015-2847-4B5C-B928-F40160A086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3595345"/>
              </p:ext>
            </p:extLst>
          </p:nvPr>
        </p:nvGraphicFramePr>
        <p:xfrm>
          <a:off x="457200" y="1731963"/>
          <a:ext cx="8229601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180202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56469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81777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1749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3710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9019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7193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3434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05993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5553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3138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2448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84457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09755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857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WDR Lokalzeit aus Duisburg - 2019-11-09 13:05:00</a:t>
                      </a:r>
                      <a:r>
                        <a:rPr lang="de-DE" sz="1000"/>
                        <a:t>
 Wir haben bereits über Doris Geschichte berichtet... Jetzt gibt es ein Happy End! ❤️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612048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612048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14.9871 %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3.3626 %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163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WDR Lokalzeit aus Duisburg - 2019-11-09 19:42:16</a:t>
                      </a:r>
                      <a:r>
                        <a:rPr lang="de-DE" sz="1000"/>
                        <a:t>
 An Baustellen oder Straßen mit Beschwerden über Raser sollen die Blitzer zum Einsatz kommen. ☝️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4.7611 %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135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WDR Lokalzeit aus Duisburg - 2019-11-09 03:24:00</a:t>
                      </a:r>
                      <a:r>
                        <a:rPr lang="de-DE" sz="1000"/>
                        <a:t>
 Das Wichtigste der vergangenen Woche hier im Video in 99 Sekunden - das Wichtigste vom Tag in der Lokalzeit um 19:30 Uhr. 👇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2.6432 %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1989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EDBDBA-E2C4-42FC-80DF-A16484113D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09.11.2019 - 09.11.2019</a:t>
            </a:r>
          </a:p>
        </p:txBody>
      </p:sp>
    </p:spTree>
    <p:extLst>
      <p:ext uri="{BB962C8B-B14F-4D97-AF65-F5344CB8AC3E}">
        <p14:creationId xmlns:p14="http://schemas.microsoft.com/office/powerpoint/2010/main" val="29506141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105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Top-FB-Postings (nach Reichweite) | WDR Lokalzeit aus Duisburg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Top-FB-Postings (nach Reichweite) | WDR Lokalzeit aus Duisburg</dc:title>
  <dc:creator>Frederik Peiniger</dc:creator>
  <cp:lastModifiedBy>Frederik Peiniger</cp:lastModifiedBy>
  <cp:revision>1</cp:revision>
  <dcterms:created xsi:type="dcterms:W3CDTF">2020-01-11T21:33:59Z</dcterms:created>
  <dcterms:modified xsi:type="dcterms:W3CDTF">2020-01-11T21:34:15Z</dcterms:modified>
</cp:coreProperties>
</file>