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WDR Kommunikation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3493.0169491525398</c:v>
                </c:pt>
                <c:pt idx="1">
                  <c:v>1086.8636363636399</c:v>
                </c:pt>
                <c:pt idx="2">
                  <c:v>3015.6231884058002</c:v>
                </c:pt>
                <c:pt idx="3">
                  <c:v>1618.5121951219501</c:v>
                </c:pt>
                <c:pt idx="4">
                  <c:v>5911.2916666666697</c:v>
                </c:pt>
                <c:pt idx="5">
                  <c:v>2724.7272727272698</c:v>
                </c:pt>
                <c:pt idx="6">
                  <c:v>3182.0697674418602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B-407C-9517-453F8A66DB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WDR aktuell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11533.0081499593</c:v>
                </c:pt>
                <c:pt idx="1">
                  <c:v>11148.844827586199</c:v>
                </c:pt>
                <c:pt idx="2">
                  <c:v>10795.9841040462</c:v>
                </c:pt>
                <c:pt idx="3">
                  <c:v>10959.7947072975</c:v>
                </c:pt>
                <c:pt idx="4">
                  <c:v>10482.074829932</c:v>
                </c:pt>
                <c:pt idx="5">
                  <c:v>12893.010660980801</c:v>
                </c:pt>
                <c:pt idx="6">
                  <c:v>13571.5778019587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1B-407C-9517-453F8A66DB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WDR Aktuelle Stunde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13261.051792828701</c:v>
                </c:pt>
                <c:pt idx="1">
                  <c:v>12391.987499999999</c:v>
                </c:pt>
                <c:pt idx="2">
                  <c:v>14312.0825688073</c:v>
                </c:pt>
                <c:pt idx="3">
                  <c:v>11690.4669421488</c:v>
                </c:pt>
                <c:pt idx="4">
                  <c:v>14750.394160583901</c:v>
                </c:pt>
                <c:pt idx="5">
                  <c:v>16126.876923076899</c:v>
                </c:pt>
                <c:pt idx="6">
                  <c:v>15573.7415730337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1B-407C-9517-453F8A66DB7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Sendung mit der Maus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89466.166666666701</c:v>
                </c:pt>
                <c:pt idx="1">
                  <c:v>25466.333333333299</c:v>
                </c:pt>
                <c:pt idx="2">
                  <c:v>77016.571428571406</c:v>
                </c:pt>
                <c:pt idx="3">
                  <c:v>25132.875</c:v>
                </c:pt>
                <c:pt idx="4">
                  <c:v>73499.5</c:v>
                </c:pt>
                <c:pt idx="5">
                  <c:v>85962.8</c:v>
                </c:pt>
                <c:pt idx="6">
                  <c:v>46201.2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1B-407C-9517-453F8A66DB7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WDR 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1012.97552447552</c:v>
                </c:pt>
                <c:pt idx="1">
                  <c:v>832.64984227129298</c:v>
                </c:pt>
                <c:pt idx="2">
                  <c:v>801.38613861386102</c:v>
                </c:pt>
                <c:pt idx="3">
                  <c:v>1145.36643835616</c:v>
                </c:pt>
                <c:pt idx="4">
                  <c:v>1148.0883392226101</c:v>
                </c:pt>
                <c:pt idx="5">
                  <c:v>41.3</c:v>
                </c:pt>
                <c:pt idx="6">
                  <c:v>1029.3986013986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1B-407C-9517-453F8A66DB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Sportschau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13016.0748344371</c:v>
                </c:pt>
                <c:pt idx="1">
                  <c:v>12638.332919254701</c:v>
                </c:pt>
                <c:pt idx="2">
                  <c:v>12596.686539643501</c:v>
                </c:pt>
                <c:pt idx="3">
                  <c:v>11328.193258427</c:v>
                </c:pt>
                <c:pt idx="4">
                  <c:v>10737.137198067599</c:v>
                </c:pt>
                <c:pt idx="5">
                  <c:v>9959.0497290404801</c:v>
                </c:pt>
                <c:pt idx="6">
                  <c:v>11256.072771872399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1B-407C-9517-453F8A66DB7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comedyWDRde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5201.1538461538503</c:v>
                </c:pt>
                <c:pt idx="1">
                  <c:v>2821</c:v>
                </c:pt>
                <c:pt idx="2">
                  <c:v>236</c:v>
                </c:pt>
                <c:pt idx="3">
                  <c:v>0</c:v>
                </c:pt>
                <c:pt idx="4">
                  <c:v>2601.8000000000002</c:v>
                </c:pt>
                <c:pt idx="5">
                  <c:v>1994.3333333333301</c:v>
                </c:pt>
                <c:pt idx="6">
                  <c:v>280.82122905027899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1B-407C-9517-453F8A66DB7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one ARD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771.677419354839</c:v>
                </c:pt>
                <c:pt idx="1">
                  <c:v>875.30141843971603</c:v>
                </c:pt>
                <c:pt idx="2">
                  <c:v>1084.69879518072</c:v>
                </c:pt>
                <c:pt idx="3">
                  <c:v>1186.3181818181799</c:v>
                </c:pt>
                <c:pt idx="4">
                  <c:v>1172.37647058824</c:v>
                </c:pt>
                <c:pt idx="5">
                  <c:v>935.38554216867499</c:v>
                </c:pt>
                <c:pt idx="6">
                  <c:v>1122.38666666667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1B-407C-9517-453F8A66DB7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WDR 5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2343.5165876777301</c:v>
                </c:pt>
                <c:pt idx="1">
                  <c:v>2381.47198275862</c:v>
                </c:pt>
                <c:pt idx="2">
                  <c:v>2818.6367713004502</c:v>
                </c:pt>
                <c:pt idx="3">
                  <c:v>2677.1794310722098</c:v>
                </c:pt>
                <c:pt idx="4">
                  <c:v>2434.4194312796199</c:v>
                </c:pt>
                <c:pt idx="5">
                  <c:v>2600.8627906976699</c:v>
                </c:pt>
                <c:pt idx="6">
                  <c:v>2383.69369369369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1B-407C-9517-453F8A66DB7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reporter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92393.705882352893</c:v>
                </c:pt>
                <c:pt idx="1">
                  <c:v>45283.235294117701</c:v>
                </c:pt>
                <c:pt idx="2">
                  <c:v>59190.8686868687</c:v>
                </c:pt>
                <c:pt idx="3">
                  <c:v>63087.690909090903</c:v>
                </c:pt>
                <c:pt idx="4">
                  <c:v>60319.238095238099</c:v>
                </c:pt>
                <c:pt idx="5">
                  <c:v>68416.647058823495</c:v>
                </c:pt>
                <c:pt idx="6">
                  <c:v>84157.2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01B-407C-9517-453F8A66DB7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WDR Rockpalast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01B-407C-9517-453F8A66DB7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1LIVE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10009.0285714286</c:v>
                </c:pt>
                <c:pt idx="1">
                  <c:v>8778.3370786516898</c:v>
                </c:pt>
                <c:pt idx="2">
                  <c:v>8219.1764705882397</c:v>
                </c:pt>
                <c:pt idx="3">
                  <c:v>7773.4830508474597</c:v>
                </c:pt>
                <c:pt idx="4">
                  <c:v>7914.5903954802297</c:v>
                </c:pt>
                <c:pt idx="5">
                  <c:v>8937.0301369862991</c:v>
                </c:pt>
                <c:pt idx="6">
                  <c:v>10585.406015037601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01B-407C-9517-453F8A66DB7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docupy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2723.7142857142899</c:v>
                </c:pt>
                <c:pt idx="1">
                  <c:v>4604.8333333333303</c:v>
                </c:pt>
                <c:pt idx="2">
                  <c:v>14744.8</c:v>
                </c:pt>
                <c:pt idx="3">
                  <c:v>21628.115384615401</c:v>
                </c:pt>
                <c:pt idx="4">
                  <c:v>2042.0588235294099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01B-407C-9517-453F8A66DB7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Westpol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5028.875</c:v>
                </c:pt>
                <c:pt idx="1">
                  <c:v>4184.25</c:v>
                </c:pt>
                <c:pt idx="2">
                  <c:v>6111.2650602409603</c:v>
                </c:pt>
                <c:pt idx="3">
                  <c:v>9164.0919540229897</c:v>
                </c:pt>
                <c:pt idx="4">
                  <c:v>7789.3690476190504</c:v>
                </c:pt>
                <c:pt idx="5">
                  <c:v>3733.8</c:v>
                </c:pt>
                <c:pt idx="6">
                  <c:v>13639.322580645199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01B-407C-9517-453F8A66DB7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Machiavelli – Rap &amp; Politik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2284.3076923076901</c:v>
                </c:pt>
                <c:pt idx="1">
                  <c:v>1244.9090909090901</c:v>
                </c:pt>
                <c:pt idx="2">
                  <c:v>5842.5789473684199</c:v>
                </c:pt>
                <c:pt idx="3">
                  <c:v>4912.2352941176496</c:v>
                </c:pt>
                <c:pt idx="4">
                  <c:v>4547.0769230769201</c:v>
                </c:pt>
                <c:pt idx="5">
                  <c:v>3926.2666666666701</c:v>
                </c:pt>
                <c:pt idx="6">
                  <c:v>1890.4166666666699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01B-407C-9517-453F8A66DB7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WDR 2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8664</c:v>
                </c:pt>
                <c:pt idx="1">
                  <c:v>6572.7301587301599</c:v>
                </c:pt>
                <c:pt idx="2">
                  <c:v>6900.2692307692296</c:v>
                </c:pt>
                <c:pt idx="3">
                  <c:v>7085.6603773584902</c:v>
                </c:pt>
                <c:pt idx="4">
                  <c:v>7279.0674157303401</c:v>
                </c:pt>
                <c:pt idx="5">
                  <c:v>4696</c:v>
                </c:pt>
                <c:pt idx="6">
                  <c:v>5954.6428571428596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01B-407C-9517-453F8A66DB7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ARD Moskau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3602.34375</c:v>
                </c:pt>
                <c:pt idx="1">
                  <c:v>3715.7534246575301</c:v>
                </c:pt>
                <c:pt idx="2">
                  <c:v>3677.2289156626498</c:v>
                </c:pt>
                <c:pt idx="3">
                  <c:v>4565.5064935064902</c:v>
                </c:pt>
                <c:pt idx="4">
                  <c:v>3955.6268656716402</c:v>
                </c:pt>
                <c:pt idx="5">
                  <c:v>4201.4769230769198</c:v>
                </c:pt>
                <c:pt idx="6">
                  <c:v>10058.9038461538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01B-407C-9517-453F8A66DB7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Presseclub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10807.360655737701</c:v>
                </c:pt>
                <c:pt idx="1">
                  <c:v>5761.4</c:v>
                </c:pt>
                <c:pt idx="2">
                  <c:v>29591.333333333299</c:v>
                </c:pt>
                <c:pt idx="3">
                  <c:v>9377.5</c:v>
                </c:pt>
                <c:pt idx="4">
                  <c:v>12263.026315789501</c:v>
                </c:pt>
                <c:pt idx="5">
                  <c:v>8203.5741935483893</c:v>
                </c:pt>
                <c:pt idx="6">
                  <c:v>10018.221818181801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01B-407C-9517-453F8A66DB7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ARD Themenwoche 2019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1875.1666666666699</c:v>
                </c:pt>
                <c:pt idx="1">
                  <c:v>1693</c:v>
                </c:pt>
                <c:pt idx="2">
                  <c:v>2365.3333333333298</c:v>
                </c:pt>
                <c:pt idx="3">
                  <c:v>1623.5</c:v>
                </c:pt>
                <c:pt idx="4">
                  <c:v>0</c:v>
                </c:pt>
                <c:pt idx="5">
                  <c:v>1572.5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01B-407C-9517-453F8A66DB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493920"/>
        <c:axId val="257494248"/>
      </c:barChart>
      <c:catAx>
        <c:axId val="25749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94248"/>
        <c:crosses val="autoZero"/>
        <c:auto val="1"/>
        <c:lblAlgn val="ctr"/>
        <c:lblOffset val="100"/>
        <c:noMultiLvlLbl val="0"/>
      </c:catAx>
      <c:valAx>
        <c:axId val="25749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49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F6359-74A7-419B-80B1-E61056E4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By Weekday | 01 Offizielle WDR Angebote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284443-EFDF-4169-8516-131BBF1542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4299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4A81D-8117-4AD5-BA46-B65106A6A5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01.12.2018 - 22.11.2019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05551-6A65-4B19-AF58-0900ED4EB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64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Impressions By Weekday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Impressions By Weekday | 01 Offizielle WDR Angebote</dc:title>
  <dc:creator>Frederik Peiniger</dc:creator>
  <cp:lastModifiedBy>Frederik Peiniger</cp:lastModifiedBy>
  <cp:revision>1</cp:revision>
  <dcterms:created xsi:type="dcterms:W3CDTF">2019-11-22T13:03:51Z</dcterms:created>
  <dcterms:modified xsi:type="dcterms:W3CDTF">2019-11-22T13:03:57Z</dcterms:modified>
</cp:coreProperties>
</file>