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EDEE8-5EBF-4275-9621-403D4E5D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01 Offizielle WDR Angebote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432F44-7931-4626-9023-12F8E0A9E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74954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177648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49093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9639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97861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134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2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WUMMS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284089867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78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289501685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4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61480308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92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234491254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88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104013904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44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8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40785470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67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Comedy &amp; Satire im Ersten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44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0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28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67E09-0516-4B77-8D24-02648E709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93047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59838-8BE7-40DD-BE01-F8A88981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01 Offizielle WDR Angebote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B7552-020E-478B-859A-14771EECA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06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34691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48457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9820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3798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92951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3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09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4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Lindenstraße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18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38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7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True Demon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6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97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6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784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04B55-30E8-415F-BFC9-C68FAC66D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6787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FDBD-A55A-4D8F-BD8E-05F981A5A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01 Offizielle WDR Angebote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8BFE7-533D-492C-B998-D57A3B4E7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809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05382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670884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50728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37674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2214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2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16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268B3-155D-4406-8DFE-5BA4CAE50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16873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196</Words>
  <Application>Microsoft Office PowerPoint</Application>
  <PresentationFormat>On-screen Show (4:3)</PresentationFormat>
  <Paragraphs>126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Key Metrics Table | 01 Offizielle WDR Angebote - 1 of 3</vt:lpstr>
      <vt:lpstr>Youtube Key Metrics Table | 01 Offizielle WDR Angebote - 2 of 3</vt:lpstr>
      <vt:lpstr>Youtube Key Metrics Table | 01 Offizielle WDR Angebote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| 01 Offizielle WDR Angebote - 1 of 3</dc:title>
  <dc:creator>Frederik Peiniger</dc:creator>
  <cp:lastModifiedBy>Frederik Peiniger</cp:lastModifiedBy>
  <cp:revision>1</cp:revision>
  <dcterms:created xsi:type="dcterms:W3CDTF">2019-10-23T12:40:59Z</dcterms:created>
  <dcterms:modified xsi:type="dcterms:W3CDTF">2019-10-23T12:41:40Z</dcterms:modified>
</cp:coreProperties>
</file>