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8D50-4593-8DA7-2159D5942D34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Sheet1!$C$2:$C$31</c:f>
            </c:numRef>
          </c:val>
          <c:smooth val="0"/>
          <c:extLst>
            <c:ext xmlns:c16="http://schemas.microsoft.com/office/drawing/2014/chart" uri="{C3380CC4-5D6E-409C-BE32-E72D297353CC}">
              <c16:uniqueId val="{00000001-8D50-4593-8DA7-2159D5942D34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Sheet1!$D$2:$D$31</c:f>
            </c:numRef>
          </c:val>
          <c:smooth val="0"/>
          <c:extLst>
            <c:ext xmlns:c16="http://schemas.microsoft.com/office/drawing/2014/chart" uri="{C3380CC4-5D6E-409C-BE32-E72D297353CC}">
              <c16:uniqueId val="{00000002-8D50-4593-8DA7-2159D5942D34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Sheet1!$E$2:$E$31</c:f>
            </c:numRef>
          </c:val>
          <c:smooth val="0"/>
          <c:extLst>
            <c:ext xmlns:c16="http://schemas.microsoft.com/office/drawing/2014/chart" uri="{C3380CC4-5D6E-409C-BE32-E72D297353CC}">
              <c16:uniqueId val="{00000003-8D50-4593-8DA7-2159D5942D34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Sheet1!$F$2:$F$31</c:f>
            </c:numRef>
          </c:val>
          <c:smooth val="0"/>
          <c:extLst>
            <c:ext xmlns:c16="http://schemas.microsoft.com/office/drawing/2014/chart" uri="{C3380CC4-5D6E-409C-BE32-E72D297353CC}">
              <c16:uniqueId val="{00000004-8D50-4593-8DA7-2159D5942D34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Sheet1!$G$2:$G$31</c:f>
            </c:numRef>
          </c:val>
          <c:smooth val="0"/>
          <c:extLst>
            <c:ext xmlns:c16="http://schemas.microsoft.com/office/drawing/2014/chart" uri="{C3380CC4-5D6E-409C-BE32-E72D297353CC}">
              <c16:uniqueId val="{00000005-8D50-4593-8DA7-2159D5942D34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Sheet1!$H$2:$H$31</c:f>
            </c:numRef>
          </c:val>
          <c:smooth val="0"/>
          <c:extLst>
            <c:ext xmlns:c16="http://schemas.microsoft.com/office/drawing/2014/chart" uri="{C3380CC4-5D6E-409C-BE32-E72D297353CC}">
              <c16:uniqueId val="{00000006-8D50-4593-8DA7-2159D5942D34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Sheet1!$I$2:$I$31</c:f>
            </c:numRef>
          </c:val>
          <c:smooth val="0"/>
          <c:extLst>
            <c:ext xmlns:c16="http://schemas.microsoft.com/office/drawing/2014/chart" uri="{C3380CC4-5D6E-409C-BE32-E72D297353CC}">
              <c16:uniqueId val="{00000007-8D50-4593-8DA7-2159D5942D34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Sheet1!$J$2:$J$31</c:f>
            </c:numRef>
          </c:val>
          <c:smooth val="0"/>
          <c:extLst>
            <c:ext xmlns:c16="http://schemas.microsoft.com/office/drawing/2014/chart" uri="{C3380CC4-5D6E-409C-BE32-E72D297353CC}">
              <c16:uniqueId val="{00000008-8D50-4593-8DA7-2159D5942D34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Sheet1!$K$2:$K$31</c:f>
            </c:numRef>
          </c:val>
          <c:smooth val="0"/>
          <c:extLst>
            <c:ext xmlns:c16="http://schemas.microsoft.com/office/drawing/2014/chart" uri="{C3380CC4-5D6E-409C-BE32-E72D297353CC}">
              <c16:uniqueId val="{00000009-8D50-4593-8DA7-2159D5942D34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Sheet1!$L$2:$L$31</c:f>
            </c:numRef>
          </c:val>
          <c:smooth val="0"/>
          <c:extLst>
            <c:ext xmlns:c16="http://schemas.microsoft.com/office/drawing/2014/chart" uri="{C3380CC4-5D6E-409C-BE32-E72D297353CC}">
              <c16:uniqueId val="{0000000A-8D50-4593-8DA7-2159D5942D34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Sheet1!$M$2:$M$31</c:f>
            </c:numRef>
          </c:val>
          <c:smooth val="0"/>
          <c:extLst>
            <c:ext xmlns:c16="http://schemas.microsoft.com/office/drawing/2014/chart" uri="{C3380CC4-5D6E-409C-BE32-E72D297353CC}">
              <c16:uniqueId val="{0000000B-8D50-4593-8DA7-2159D5942D34}"/>
            </c:ext>
          </c:extLst>
        </c:ser>
        <c:ser>
          <c:idx val="12"/>
          <c:order val="12"/>
          <c:tx>
            <c:strRef>
              <c:f>Sheet1!$N$1</c:f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Sheet1!$N$2:$N$31</c:f>
            </c:numRef>
          </c:val>
          <c:smooth val="0"/>
          <c:extLst>
            <c:ext xmlns:c16="http://schemas.microsoft.com/office/drawing/2014/chart" uri="{C3380CC4-5D6E-409C-BE32-E72D297353CC}">
              <c16:uniqueId val="{0000000C-8D50-4593-8DA7-2159D5942D34}"/>
            </c:ext>
          </c:extLst>
        </c:ser>
        <c:ser>
          <c:idx val="13"/>
          <c:order val="13"/>
          <c:tx>
            <c:strRef>
              <c:f>Sheet1!$O$1</c:f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Sheet1!$O$2:$O$31</c:f>
            </c:numRef>
          </c:val>
          <c:smooth val="0"/>
          <c:extLst>
            <c:ext xmlns:c16="http://schemas.microsoft.com/office/drawing/2014/chart" uri="{C3380CC4-5D6E-409C-BE32-E72D297353CC}">
              <c16:uniqueId val="{0000000D-8D50-4593-8DA7-2159D5942D34}"/>
            </c:ext>
          </c:extLst>
        </c:ser>
        <c:ser>
          <c:idx val="14"/>
          <c:order val="14"/>
          <c:tx>
            <c:strRef>
              <c:f>Sheet1!$P$1</c:f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Sheet1!$P$2:$P$31</c:f>
            </c:numRef>
          </c:val>
          <c:smooth val="0"/>
          <c:extLst>
            <c:ext xmlns:c16="http://schemas.microsoft.com/office/drawing/2014/chart" uri="{C3380CC4-5D6E-409C-BE32-E72D297353CC}">
              <c16:uniqueId val="{0000000E-8D50-4593-8DA7-2159D5942D34}"/>
            </c:ext>
          </c:extLst>
        </c:ser>
        <c:ser>
          <c:idx val="15"/>
          <c:order val="15"/>
          <c:tx>
            <c:strRef>
              <c:f>Sheet1!$Q$1</c:f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Sheet1!$Q$2:$Q$31</c:f>
            </c:numRef>
          </c:val>
          <c:smooth val="0"/>
          <c:extLst>
            <c:ext xmlns:c16="http://schemas.microsoft.com/office/drawing/2014/chart" uri="{C3380CC4-5D6E-409C-BE32-E72D297353CC}">
              <c16:uniqueId val="{0000000F-8D50-4593-8DA7-2159D5942D34}"/>
            </c:ext>
          </c:extLst>
        </c:ser>
        <c:ser>
          <c:idx val="16"/>
          <c:order val="16"/>
          <c:tx>
            <c:strRef>
              <c:f>Sheet1!$R$1</c:f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Sheet1!$R$2:$R$31</c:f>
            </c:numRef>
          </c:val>
          <c:smooth val="0"/>
          <c:extLst>
            <c:ext xmlns:c16="http://schemas.microsoft.com/office/drawing/2014/chart" uri="{C3380CC4-5D6E-409C-BE32-E72D297353CC}">
              <c16:uniqueId val="{00000010-8D50-4593-8DA7-2159D5942D34}"/>
            </c:ext>
          </c:extLst>
        </c:ser>
        <c:ser>
          <c:idx val="17"/>
          <c:order val="17"/>
          <c:tx>
            <c:strRef>
              <c:f>Sheet1!$S$1</c:f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Sheet1!$S$2:$S$31</c:f>
            </c:numRef>
          </c:val>
          <c:smooth val="0"/>
          <c:extLst>
            <c:ext xmlns:c16="http://schemas.microsoft.com/office/drawing/2014/chart" uri="{C3380CC4-5D6E-409C-BE32-E72D297353CC}">
              <c16:uniqueId val="{00000011-8D50-4593-8DA7-2159D5942D34}"/>
            </c:ext>
          </c:extLst>
        </c:ser>
        <c:ser>
          <c:idx val="18"/>
          <c:order val="18"/>
          <c:tx>
            <c:strRef>
              <c:f>Sheet1!$T$1</c:f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Sheet1!$T$2:$T$31</c:f>
            </c:numRef>
          </c:val>
          <c:smooth val="0"/>
          <c:extLst>
            <c:ext xmlns:c16="http://schemas.microsoft.com/office/drawing/2014/chart" uri="{C3380CC4-5D6E-409C-BE32-E72D297353CC}">
              <c16:uniqueId val="{00000012-8D50-4593-8DA7-2159D5942D34}"/>
            </c:ext>
          </c:extLst>
        </c:ser>
        <c:ser>
          <c:idx val="19"/>
          <c:order val="19"/>
          <c:tx>
            <c:strRef>
              <c:f>Sheet1!$U$1</c:f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Sheet1!$U$2:$U$31</c:f>
            </c:numRef>
          </c:val>
          <c:smooth val="0"/>
          <c:extLst>
            <c:ext xmlns:c16="http://schemas.microsoft.com/office/drawing/2014/chart" uri="{C3380CC4-5D6E-409C-BE32-E72D297353CC}">
              <c16:uniqueId val="{00000013-8D50-4593-8DA7-2159D5942D34}"/>
            </c:ext>
          </c:extLst>
        </c:ser>
        <c:ser>
          <c:idx val="20"/>
          <c:order val="20"/>
          <c:tx>
            <c:strRef>
              <c:f>Sheet1!$V$1</c:f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Sheet1!$V$2:$V$31</c:f>
            </c:numRef>
          </c:val>
          <c:smooth val="0"/>
          <c:extLst>
            <c:ext xmlns:c16="http://schemas.microsoft.com/office/drawing/2014/chart" uri="{C3380CC4-5D6E-409C-BE32-E72D297353CC}">
              <c16:uniqueId val="{00000014-8D50-4593-8DA7-2159D5942D34}"/>
            </c:ext>
          </c:extLst>
        </c:ser>
        <c:ser>
          <c:idx val="21"/>
          <c:order val="21"/>
          <c:tx>
            <c:strRef>
              <c:f>Sheet1!$W$1</c:f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Sheet1!$W$2:$W$31</c:f>
            </c:numRef>
          </c:val>
          <c:smooth val="0"/>
          <c:extLst>
            <c:ext xmlns:c16="http://schemas.microsoft.com/office/drawing/2014/chart" uri="{C3380CC4-5D6E-409C-BE32-E72D297353CC}">
              <c16:uniqueId val="{00000015-8D50-4593-8DA7-2159D5942D34}"/>
            </c:ext>
          </c:extLst>
        </c:ser>
        <c:ser>
          <c:idx val="22"/>
          <c:order val="22"/>
          <c:tx>
            <c:strRef>
              <c:f>Sheet1!$X$1</c:f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Sheet1!$X$2:$X$31</c:f>
            </c:numRef>
          </c:val>
          <c:smooth val="0"/>
          <c:extLst>
            <c:ext xmlns:c16="http://schemas.microsoft.com/office/drawing/2014/chart" uri="{C3380CC4-5D6E-409C-BE32-E72D297353CC}">
              <c16:uniqueId val="{00000016-8D50-4593-8DA7-2159D5942D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6758832"/>
        <c:axId val="256757848"/>
      </c:lineChart>
      <c:catAx>
        <c:axId val="256758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757848"/>
        <c:crosses val="autoZero"/>
        <c:auto val="1"/>
        <c:lblAlgn val="ctr"/>
        <c:lblOffset val="100"/>
        <c:noMultiLvlLbl val="0"/>
      </c:catAx>
      <c:valAx>
        <c:axId val="256757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758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BB2D1-91EC-45FB-A4BF-3C9FD43ED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01.1 WDR Hörfunk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0E98BD1-A9E7-4BB1-AE1F-F712101CB7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971849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3DD57C-8BB4-4D21-8C64-9F7858B8C6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12.09.2019 - 11.10.2019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168724-92A2-497C-B9C0-AA65053F8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71673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01.1 WDR Hörfunk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01.1 WDR Hörfunk</dc:title>
  <dc:creator>Frederik Peiniger</dc:creator>
  <cp:lastModifiedBy>Frederik Peiniger</cp:lastModifiedBy>
  <cp:revision>1</cp:revision>
  <dcterms:created xsi:type="dcterms:W3CDTF">2019-10-12T06:51:35Z</dcterms:created>
  <dcterms:modified xsi:type="dcterms:W3CDTF">2019-10-12T06:51:40Z</dcterms:modified>
</cp:coreProperties>
</file>