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110832</c:v>
                </c:pt>
                <c:pt idx="1">
                  <c:v>110878</c:v>
                </c:pt>
                <c:pt idx="2">
                  <c:v>110912</c:v>
                </c:pt>
                <c:pt idx="3">
                  <c:v>110938</c:v>
                </c:pt>
                <c:pt idx="4">
                  <c:v>110996</c:v>
                </c:pt>
                <c:pt idx="5">
                  <c:v>111034</c:v>
                </c:pt>
                <c:pt idx="6">
                  <c:v>111065</c:v>
                </c:pt>
                <c:pt idx="7">
                  <c:v>111081</c:v>
                </c:pt>
                <c:pt idx="8">
                  <c:v>111087</c:v>
                </c:pt>
                <c:pt idx="9">
                  <c:v>111094</c:v>
                </c:pt>
                <c:pt idx="10">
                  <c:v>111108</c:v>
                </c:pt>
                <c:pt idx="11">
                  <c:v>111130</c:v>
                </c:pt>
                <c:pt idx="12">
                  <c:v>111141</c:v>
                </c:pt>
                <c:pt idx="13">
                  <c:v>111165</c:v>
                </c:pt>
                <c:pt idx="14">
                  <c:v>111179</c:v>
                </c:pt>
                <c:pt idx="15">
                  <c:v>111210</c:v>
                </c:pt>
                <c:pt idx="16">
                  <c:v>111236</c:v>
                </c:pt>
                <c:pt idx="17">
                  <c:v>111257</c:v>
                </c:pt>
                <c:pt idx="18">
                  <c:v>111278</c:v>
                </c:pt>
                <c:pt idx="19">
                  <c:v>111275</c:v>
                </c:pt>
                <c:pt idx="20">
                  <c:v>111302</c:v>
                </c:pt>
                <c:pt idx="21">
                  <c:v>111335</c:v>
                </c:pt>
                <c:pt idx="22">
                  <c:v>111352</c:v>
                </c:pt>
                <c:pt idx="23">
                  <c:v>111377</c:v>
                </c:pt>
                <c:pt idx="24">
                  <c:v>111432</c:v>
                </c:pt>
                <c:pt idx="25">
                  <c:v>111454</c:v>
                </c:pt>
                <c:pt idx="26">
                  <c:v>111471</c:v>
                </c:pt>
                <c:pt idx="27">
                  <c:v>111477</c:v>
                </c:pt>
                <c:pt idx="28">
                  <c:v>111491</c:v>
                </c:pt>
                <c:pt idx="29">
                  <c:v>111516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53-40C0-8B35-6F4A988B07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WDR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44450</c:v>
                </c:pt>
                <c:pt idx="1">
                  <c:v>44471</c:v>
                </c:pt>
                <c:pt idx="2">
                  <c:v>44499</c:v>
                </c:pt>
                <c:pt idx="3">
                  <c:v>44517</c:v>
                </c:pt>
                <c:pt idx="4">
                  <c:v>44583</c:v>
                </c:pt>
                <c:pt idx="5">
                  <c:v>44662</c:v>
                </c:pt>
                <c:pt idx="6">
                  <c:v>44705</c:v>
                </c:pt>
                <c:pt idx="7">
                  <c:v>44780</c:v>
                </c:pt>
                <c:pt idx="8">
                  <c:v>44819</c:v>
                </c:pt>
                <c:pt idx="9">
                  <c:v>44878</c:v>
                </c:pt>
                <c:pt idx="10">
                  <c:v>44928</c:v>
                </c:pt>
                <c:pt idx="11">
                  <c:v>44962</c:v>
                </c:pt>
                <c:pt idx="12">
                  <c:v>45056</c:v>
                </c:pt>
                <c:pt idx="13">
                  <c:v>45078</c:v>
                </c:pt>
                <c:pt idx="14">
                  <c:v>45084</c:v>
                </c:pt>
                <c:pt idx="15">
                  <c:v>45097</c:v>
                </c:pt>
                <c:pt idx="16">
                  <c:v>45128</c:v>
                </c:pt>
                <c:pt idx="17">
                  <c:v>45229</c:v>
                </c:pt>
                <c:pt idx="18">
                  <c:v>45257</c:v>
                </c:pt>
                <c:pt idx="19">
                  <c:v>45267</c:v>
                </c:pt>
                <c:pt idx="20">
                  <c:v>45323</c:v>
                </c:pt>
                <c:pt idx="21">
                  <c:v>45367</c:v>
                </c:pt>
                <c:pt idx="22">
                  <c:v>45397</c:v>
                </c:pt>
                <c:pt idx="23">
                  <c:v>45403</c:v>
                </c:pt>
                <c:pt idx="24">
                  <c:v>45417</c:v>
                </c:pt>
                <c:pt idx="25">
                  <c:v>45469</c:v>
                </c:pt>
                <c:pt idx="26">
                  <c:v>45490</c:v>
                </c:pt>
                <c:pt idx="27">
                  <c:v>45533</c:v>
                </c:pt>
                <c:pt idx="28">
                  <c:v>45577</c:v>
                </c:pt>
                <c:pt idx="29">
                  <c:v>45593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53-40C0-8B35-6F4A988B07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WDR 5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46392</c:v>
                </c:pt>
                <c:pt idx="1">
                  <c:v>46425</c:v>
                </c:pt>
                <c:pt idx="2">
                  <c:v>46455</c:v>
                </c:pt>
                <c:pt idx="3">
                  <c:v>46479</c:v>
                </c:pt>
                <c:pt idx="4">
                  <c:v>46502</c:v>
                </c:pt>
                <c:pt idx="5">
                  <c:v>46512</c:v>
                </c:pt>
                <c:pt idx="6">
                  <c:v>46528</c:v>
                </c:pt>
                <c:pt idx="7">
                  <c:v>46529</c:v>
                </c:pt>
                <c:pt idx="8">
                  <c:v>46532</c:v>
                </c:pt>
                <c:pt idx="9">
                  <c:v>46536</c:v>
                </c:pt>
                <c:pt idx="10">
                  <c:v>46543</c:v>
                </c:pt>
                <c:pt idx="11">
                  <c:v>46548</c:v>
                </c:pt>
                <c:pt idx="12">
                  <c:v>46564</c:v>
                </c:pt>
                <c:pt idx="13">
                  <c:v>46569</c:v>
                </c:pt>
                <c:pt idx="14">
                  <c:v>46602</c:v>
                </c:pt>
                <c:pt idx="15">
                  <c:v>46611</c:v>
                </c:pt>
                <c:pt idx="16">
                  <c:v>46622</c:v>
                </c:pt>
                <c:pt idx="17">
                  <c:v>46625</c:v>
                </c:pt>
                <c:pt idx="18">
                  <c:v>46629</c:v>
                </c:pt>
                <c:pt idx="19">
                  <c:v>46637</c:v>
                </c:pt>
                <c:pt idx="20">
                  <c:v>46646</c:v>
                </c:pt>
                <c:pt idx="21">
                  <c:v>46667</c:v>
                </c:pt>
                <c:pt idx="22">
                  <c:v>46674</c:v>
                </c:pt>
                <c:pt idx="23">
                  <c:v>46677</c:v>
                </c:pt>
                <c:pt idx="24">
                  <c:v>46677</c:v>
                </c:pt>
                <c:pt idx="25">
                  <c:v>46684</c:v>
                </c:pt>
                <c:pt idx="26">
                  <c:v>46684</c:v>
                </c:pt>
                <c:pt idx="27">
                  <c:v>46695</c:v>
                </c:pt>
                <c:pt idx="28">
                  <c:v>46701</c:v>
                </c:pt>
                <c:pt idx="29">
                  <c:v>46705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53-40C0-8B35-6F4A988B07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1LIVE Plan B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18412</c:v>
                </c:pt>
                <c:pt idx="1">
                  <c:v>18410</c:v>
                </c:pt>
                <c:pt idx="2">
                  <c:v>18408</c:v>
                </c:pt>
                <c:pt idx="3">
                  <c:v>18408</c:v>
                </c:pt>
                <c:pt idx="4">
                  <c:v>18410</c:v>
                </c:pt>
                <c:pt idx="5">
                  <c:v>18408</c:v>
                </c:pt>
                <c:pt idx="6">
                  <c:v>18406</c:v>
                </c:pt>
                <c:pt idx="7">
                  <c:v>18407</c:v>
                </c:pt>
                <c:pt idx="8">
                  <c:v>18406</c:v>
                </c:pt>
                <c:pt idx="9">
                  <c:v>18407</c:v>
                </c:pt>
                <c:pt idx="10">
                  <c:v>18405</c:v>
                </c:pt>
                <c:pt idx="11">
                  <c:v>18406</c:v>
                </c:pt>
                <c:pt idx="12">
                  <c:v>18408</c:v>
                </c:pt>
                <c:pt idx="13">
                  <c:v>18409</c:v>
                </c:pt>
                <c:pt idx="14">
                  <c:v>18409</c:v>
                </c:pt>
                <c:pt idx="15">
                  <c:v>18408</c:v>
                </c:pt>
                <c:pt idx="16">
                  <c:v>18404</c:v>
                </c:pt>
                <c:pt idx="17">
                  <c:v>18402</c:v>
                </c:pt>
                <c:pt idx="18">
                  <c:v>18401</c:v>
                </c:pt>
                <c:pt idx="19">
                  <c:v>18405</c:v>
                </c:pt>
                <c:pt idx="20">
                  <c:v>18405</c:v>
                </c:pt>
                <c:pt idx="21">
                  <c:v>18402</c:v>
                </c:pt>
                <c:pt idx="22">
                  <c:v>18401</c:v>
                </c:pt>
                <c:pt idx="23">
                  <c:v>18400</c:v>
                </c:pt>
                <c:pt idx="24">
                  <c:v>18397</c:v>
                </c:pt>
                <c:pt idx="25">
                  <c:v>18396</c:v>
                </c:pt>
                <c:pt idx="26">
                  <c:v>18398</c:v>
                </c:pt>
                <c:pt idx="27">
                  <c:v>18396</c:v>
                </c:pt>
                <c:pt idx="28">
                  <c:v>18397</c:v>
                </c:pt>
                <c:pt idx="29">
                  <c:v>18394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53-40C0-8B35-6F4A988B07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WDR Rundfunkchor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5334</c:v>
                </c:pt>
                <c:pt idx="1">
                  <c:v>5337</c:v>
                </c:pt>
                <c:pt idx="2">
                  <c:v>5334</c:v>
                </c:pt>
                <c:pt idx="3">
                  <c:v>5334</c:v>
                </c:pt>
                <c:pt idx="4">
                  <c:v>5335</c:v>
                </c:pt>
                <c:pt idx="5">
                  <c:v>5337</c:v>
                </c:pt>
                <c:pt idx="6">
                  <c:v>5338</c:v>
                </c:pt>
                <c:pt idx="7">
                  <c:v>5340</c:v>
                </c:pt>
                <c:pt idx="8">
                  <c:v>5341</c:v>
                </c:pt>
                <c:pt idx="9">
                  <c:v>5346</c:v>
                </c:pt>
                <c:pt idx="10">
                  <c:v>5349</c:v>
                </c:pt>
                <c:pt idx="11">
                  <c:v>5348</c:v>
                </c:pt>
                <c:pt idx="12">
                  <c:v>5353</c:v>
                </c:pt>
                <c:pt idx="13">
                  <c:v>5352</c:v>
                </c:pt>
                <c:pt idx="14">
                  <c:v>5354</c:v>
                </c:pt>
                <c:pt idx="15">
                  <c:v>5353</c:v>
                </c:pt>
                <c:pt idx="16">
                  <c:v>5361</c:v>
                </c:pt>
                <c:pt idx="17">
                  <c:v>5365</c:v>
                </c:pt>
                <c:pt idx="18">
                  <c:v>5365</c:v>
                </c:pt>
                <c:pt idx="19">
                  <c:v>5367</c:v>
                </c:pt>
                <c:pt idx="20">
                  <c:v>5370</c:v>
                </c:pt>
                <c:pt idx="21">
                  <c:v>5369</c:v>
                </c:pt>
                <c:pt idx="22">
                  <c:v>5372</c:v>
                </c:pt>
                <c:pt idx="23">
                  <c:v>5374</c:v>
                </c:pt>
                <c:pt idx="24">
                  <c:v>5376</c:v>
                </c:pt>
                <c:pt idx="25">
                  <c:v>5377</c:v>
                </c:pt>
                <c:pt idx="26">
                  <c:v>5378</c:v>
                </c:pt>
                <c:pt idx="27">
                  <c:v>5379</c:v>
                </c:pt>
                <c:pt idx="28">
                  <c:v>5379</c:v>
                </c:pt>
                <c:pt idx="29">
                  <c:v>5379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53-40C0-8B35-6F4A988B07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WDR Big Band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27715</c:v>
                </c:pt>
                <c:pt idx="1">
                  <c:v>27744</c:v>
                </c:pt>
                <c:pt idx="2">
                  <c:v>27777</c:v>
                </c:pt>
                <c:pt idx="3">
                  <c:v>27811</c:v>
                </c:pt>
                <c:pt idx="4">
                  <c:v>27858</c:v>
                </c:pt>
                <c:pt idx="5">
                  <c:v>27886</c:v>
                </c:pt>
                <c:pt idx="6">
                  <c:v>27915</c:v>
                </c:pt>
                <c:pt idx="7">
                  <c:v>27940</c:v>
                </c:pt>
                <c:pt idx="8">
                  <c:v>27953</c:v>
                </c:pt>
                <c:pt idx="9">
                  <c:v>27970</c:v>
                </c:pt>
                <c:pt idx="10">
                  <c:v>28001</c:v>
                </c:pt>
                <c:pt idx="11">
                  <c:v>28032</c:v>
                </c:pt>
                <c:pt idx="12">
                  <c:v>28048</c:v>
                </c:pt>
                <c:pt idx="13">
                  <c:v>28065</c:v>
                </c:pt>
                <c:pt idx="14">
                  <c:v>28087</c:v>
                </c:pt>
                <c:pt idx="15">
                  <c:v>28099</c:v>
                </c:pt>
                <c:pt idx="16">
                  <c:v>28125</c:v>
                </c:pt>
                <c:pt idx="17">
                  <c:v>28147</c:v>
                </c:pt>
                <c:pt idx="18">
                  <c:v>28162</c:v>
                </c:pt>
                <c:pt idx="19">
                  <c:v>28179</c:v>
                </c:pt>
                <c:pt idx="20">
                  <c:v>28195</c:v>
                </c:pt>
                <c:pt idx="21">
                  <c:v>28219</c:v>
                </c:pt>
                <c:pt idx="22">
                  <c:v>28241</c:v>
                </c:pt>
                <c:pt idx="23">
                  <c:v>28251</c:v>
                </c:pt>
                <c:pt idx="24">
                  <c:v>28270</c:v>
                </c:pt>
                <c:pt idx="25">
                  <c:v>28291</c:v>
                </c:pt>
                <c:pt idx="26">
                  <c:v>28306</c:v>
                </c:pt>
                <c:pt idx="27">
                  <c:v>28321</c:v>
                </c:pt>
                <c:pt idx="28">
                  <c:v>28346</c:v>
                </c:pt>
                <c:pt idx="29">
                  <c:v>28379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53-40C0-8B35-6F4A988B071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Cosmo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103205</c:v>
                </c:pt>
                <c:pt idx="1">
                  <c:v>103238</c:v>
                </c:pt>
                <c:pt idx="2">
                  <c:v>103322</c:v>
                </c:pt>
                <c:pt idx="3">
                  <c:v>103402</c:v>
                </c:pt>
                <c:pt idx="4">
                  <c:v>103467</c:v>
                </c:pt>
                <c:pt idx="5">
                  <c:v>103505</c:v>
                </c:pt>
                <c:pt idx="6">
                  <c:v>103526</c:v>
                </c:pt>
                <c:pt idx="7">
                  <c:v>103555</c:v>
                </c:pt>
                <c:pt idx="8">
                  <c:v>103575</c:v>
                </c:pt>
                <c:pt idx="9">
                  <c:v>103588</c:v>
                </c:pt>
                <c:pt idx="10">
                  <c:v>103598</c:v>
                </c:pt>
                <c:pt idx="11">
                  <c:v>103608</c:v>
                </c:pt>
                <c:pt idx="12">
                  <c:v>103623</c:v>
                </c:pt>
                <c:pt idx="13">
                  <c:v>103646</c:v>
                </c:pt>
                <c:pt idx="14">
                  <c:v>103655</c:v>
                </c:pt>
                <c:pt idx="15">
                  <c:v>103670</c:v>
                </c:pt>
                <c:pt idx="16">
                  <c:v>103704</c:v>
                </c:pt>
                <c:pt idx="17">
                  <c:v>103787</c:v>
                </c:pt>
                <c:pt idx="18">
                  <c:v>103942</c:v>
                </c:pt>
                <c:pt idx="19">
                  <c:v>104049</c:v>
                </c:pt>
                <c:pt idx="20">
                  <c:v>104153</c:v>
                </c:pt>
                <c:pt idx="21">
                  <c:v>104246</c:v>
                </c:pt>
                <c:pt idx="22">
                  <c:v>104309</c:v>
                </c:pt>
                <c:pt idx="23">
                  <c:v>104426</c:v>
                </c:pt>
                <c:pt idx="24">
                  <c:v>104510</c:v>
                </c:pt>
                <c:pt idx="25">
                  <c:v>104572</c:v>
                </c:pt>
                <c:pt idx="26">
                  <c:v>104619</c:v>
                </c:pt>
                <c:pt idx="27">
                  <c:v>104672</c:v>
                </c:pt>
                <c:pt idx="28">
                  <c:v>104705</c:v>
                </c:pt>
                <c:pt idx="29">
                  <c:v>104726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653-40C0-8B35-6F4A988B071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WDR Sinfonieorchester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16935</c:v>
                </c:pt>
                <c:pt idx="1">
                  <c:v>16952</c:v>
                </c:pt>
                <c:pt idx="2">
                  <c:v>16955</c:v>
                </c:pt>
                <c:pt idx="3">
                  <c:v>16965</c:v>
                </c:pt>
                <c:pt idx="4">
                  <c:v>16968</c:v>
                </c:pt>
                <c:pt idx="5">
                  <c:v>16987</c:v>
                </c:pt>
                <c:pt idx="6">
                  <c:v>17012</c:v>
                </c:pt>
                <c:pt idx="7">
                  <c:v>17026</c:v>
                </c:pt>
                <c:pt idx="8">
                  <c:v>17042</c:v>
                </c:pt>
                <c:pt idx="9">
                  <c:v>17048</c:v>
                </c:pt>
                <c:pt idx="10">
                  <c:v>17057</c:v>
                </c:pt>
                <c:pt idx="11">
                  <c:v>17069</c:v>
                </c:pt>
                <c:pt idx="12">
                  <c:v>17075</c:v>
                </c:pt>
                <c:pt idx="13">
                  <c:v>17087</c:v>
                </c:pt>
                <c:pt idx="14">
                  <c:v>17152</c:v>
                </c:pt>
                <c:pt idx="15">
                  <c:v>17167</c:v>
                </c:pt>
                <c:pt idx="16">
                  <c:v>17213</c:v>
                </c:pt>
                <c:pt idx="17">
                  <c:v>17234</c:v>
                </c:pt>
                <c:pt idx="18">
                  <c:v>17240</c:v>
                </c:pt>
                <c:pt idx="19">
                  <c:v>17248</c:v>
                </c:pt>
                <c:pt idx="20">
                  <c:v>17250</c:v>
                </c:pt>
                <c:pt idx="21">
                  <c:v>17260</c:v>
                </c:pt>
                <c:pt idx="22">
                  <c:v>17266</c:v>
                </c:pt>
                <c:pt idx="23">
                  <c:v>17284</c:v>
                </c:pt>
                <c:pt idx="24">
                  <c:v>17294</c:v>
                </c:pt>
                <c:pt idx="25">
                  <c:v>17301</c:v>
                </c:pt>
                <c:pt idx="26">
                  <c:v>17307</c:v>
                </c:pt>
                <c:pt idx="27">
                  <c:v>17313</c:v>
                </c:pt>
                <c:pt idx="28">
                  <c:v>17319</c:v>
                </c:pt>
                <c:pt idx="29">
                  <c:v>17326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653-40C0-8B35-6F4A988B071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WDR 4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37423</c:v>
                </c:pt>
                <c:pt idx="1">
                  <c:v>37428</c:v>
                </c:pt>
                <c:pt idx="2">
                  <c:v>37448</c:v>
                </c:pt>
                <c:pt idx="3">
                  <c:v>37480</c:v>
                </c:pt>
                <c:pt idx="4">
                  <c:v>37499</c:v>
                </c:pt>
                <c:pt idx="5">
                  <c:v>37510</c:v>
                </c:pt>
                <c:pt idx="6">
                  <c:v>37539</c:v>
                </c:pt>
                <c:pt idx="7">
                  <c:v>37578</c:v>
                </c:pt>
                <c:pt idx="8">
                  <c:v>37662</c:v>
                </c:pt>
                <c:pt idx="9">
                  <c:v>37698</c:v>
                </c:pt>
                <c:pt idx="10">
                  <c:v>37838</c:v>
                </c:pt>
                <c:pt idx="11">
                  <c:v>37896</c:v>
                </c:pt>
                <c:pt idx="12">
                  <c:v>37935</c:v>
                </c:pt>
                <c:pt idx="13">
                  <c:v>37951</c:v>
                </c:pt>
                <c:pt idx="14">
                  <c:v>38137</c:v>
                </c:pt>
                <c:pt idx="15">
                  <c:v>38175</c:v>
                </c:pt>
                <c:pt idx="16">
                  <c:v>38183</c:v>
                </c:pt>
                <c:pt idx="17">
                  <c:v>38192</c:v>
                </c:pt>
                <c:pt idx="18">
                  <c:v>38206</c:v>
                </c:pt>
                <c:pt idx="19">
                  <c:v>38235</c:v>
                </c:pt>
                <c:pt idx="20">
                  <c:v>38263</c:v>
                </c:pt>
                <c:pt idx="21">
                  <c:v>38281</c:v>
                </c:pt>
                <c:pt idx="22">
                  <c:v>38286</c:v>
                </c:pt>
                <c:pt idx="23">
                  <c:v>38296</c:v>
                </c:pt>
                <c:pt idx="24">
                  <c:v>38346</c:v>
                </c:pt>
                <c:pt idx="25">
                  <c:v>38357</c:v>
                </c:pt>
                <c:pt idx="26">
                  <c:v>38366</c:v>
                </c:pt>
                <c:pt idx="27">
                  <c:v>38380</c:v>
                </c:pt>
                <c:pt idx="28">
                  <c:v>38412</c:v>
                </c:pt>
                <c:pt idx="29">
                  <c:v>38434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653-40C0-8B35-6F4A988B071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Kiraka. Dein Kinderradiokanal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7895</c:v>
                </c:pt>
                <c:pt idx="1">
                  <c:v>7898</c:v>
                </c:pt>
                <c:pt idx="2">
                  <c:v>7900</c:v>
                </c:pt>
                <c:pt idx="3">
                  <c:v>7900</c:v>
                </c:pt>
                <c:pt idx="4">
                  <c:v>7902</c:v>
                </c:pt>
                <c:pt idx="5">
                  <c:v>7903</c:v>
                </c:pt>
                <c:pt idx="6">
                  <c:v>7902</c:v>
                </c:pt>
                <c:pt idx="7">
                  <c:v>7903</c:v>
                </c:pt>
                <c:pt idx="8">
                  <c:v>7903</c:v>
                </c:pt>
                <c:pt idx="9">
                  <c:v>7903</c:v>
                </c:pt>
                <c:pt idx="10">
                  <c:v>7904</c:v>
                </c:pt>
                <c:pt idx="11">
                  <c:v>7902</c:v>
                </c:pt>
                <c:pt idx="12">
                  <c:v>7904</c:v>
                </c:pt>
                <c:pt idx="13">
                  <c:v>7904</c:v>
                </c:pt>
                <c:pt idx="14">
                  <c:v>7904</c:v>
                </c:pt>
                <c:pt idx="15">
                  <c:v>7905</c:v>
                </c:pt>
                <c:pt idx="16">
                  <c:v>7906</c:v>
                </c:pt>
                <c:pt idx="17">
                  <c:v>7907</c:v>
                </c:pt>
                <c:pt idx="18">
                  <c:v>7909</c:v>
                </c:pt>
                <c:pt idx="19">
                  <c:v>7910</c:v>
                </c:pt>
                <c:pt idx="20">
                  <c:v>7910</c:v>
                </c:pt>
                <c:pt idx="21">
                  <c:v>7911</c:v>
                </c:pt>
                <c:pt idx="22">
                  <c:v>7916</c:v>
                </c:pt>
                <c:pt idx="23">
                  <c:v>7916</c:v>
                </c:pt>
                <c:pt idx="24">
                  <c:v>7918</c:v>
                </c:pt>
                <c:pt idx="25">
                  <c:v>7918</c:v>
                </c:pt>
                <c:pt idx="26">
                  <c:v>7918</c:v>
                </c:pt>
                <c:pt idx="27">
                  <c:v>7918</c:v>
                </c:pt>
                <c:pt idx="28">
                  <c:v>7918</c:v>
                </c:pt>
                <c:pt idx="29">
                  <c:v>7919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653-40C0-8B35-6F4A988B071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Cosmo - Köln Radyosu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15714</c:v>
                </c:pt>
                <c:pt idx="1">
                  <c:v>15722</c:v>
                </c:pt>
                <c:pt idx="2">
                  <c:v>15720</c:v>
                </c:pt>
                <c:pt idx="3">
                  <c:v>15716</c:v>
                </c:pt>
                <c:pt idx="4">
                  <c:v>15714</c:v>
                </c:pt>
                <c:pt idx="5">
                  <c:v>15718</c:v>
                </c:pt>
                <c:pt idx="6">
                  <c:v>15719</c:v>
                </c:pt>
                <c:pt idx="7">
                  <c:v>15718</c:v>
                </c:pt>
                <c:pt idx="8">
                  <c:v>15721</c:v>
                </c:pt>
                <c:pt idx="9">
                  <c:v>15724</c:v>
                </c:pt>
                <c:pt idx="10">
                  <c:v>15722</c:v>
                </c:pt>
                <c:pt idx="11">
                  <c:v>15722</c:v>
                </c:pt>
                <c:pt idx="12">
                  <c:v>15723</c:v>
                </c:pt>
                <c:pt idx="13">
                  <c:v>15729</c:v>
                </c:pt>
                <c:pt idx="14">
                  <c:v>15728</c:v>
                </c:pt>
                <c:pt idx="15">
                  <c:v>15729</c:v>
                </c:pt>
                <c:pt idx="16">
                  <c:v>15728</c:v>
                </c:pt>
                <c:pt idx="17">
                  <c:v>15732</c:v>
                </c:pt>
                <c:pt idx="18">
                  <c:v>15734</c:v>
                </c:pt>
                <c:pt idx="19">
                  <c:v>15734</c:v>
                </c:pt>
                <c:pt idx="20">
                  <c:v>15736</c:v>
                </c:pt>
                <c:pt idx="21">
                  <c:v>15740</c:v>
                </c:pt>
                <c:pt idx="22">
                  <c:v>15740</c:v>
                </c:pt>
                <c:pt idx="23">
                  <c:v>15739</c:v>
                </c:pt>
                <c:pt idx="24">
                  <c:v>15740</c:v>
                </c:pt>
                <c:pt idx="25">
                  <c:v>15744</c:v>
                </c:pt>
                <c:pt idx="26">
                  <c:v>15745</c:v>
                </c:pt>
                <c:pt idx="27">
                  <c:v>15748</c:v>
                </c:pt>
                <c:pt idx="28">
                  <c:v>15762</c:v>
                </c:pt>
                <c:pt idx="29">
                  <c:v>15773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653-40C0-8B35-6F4A988B071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Cosmo - Radio Colonia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9161</c:v>
                </c:pt>
                <c:pt idx="1">
                  <c:v>9185</c:v>
                </c:pt>
                <c:pt idx="2">
                  <c:v>9190</c:v>
                </c:pt>
                <c:pt idx="3">
                  <c:v>9189</c:v>
                </c:pt>
                <c:pt idx="4">
                  <c:v>9187</c:v>
                </c:pt>
                <c:pt idx="5">
                  <c:v>9186</c:v>
                </c:pt>
                <c:pt idx="6">
                  <c:v>9187</c:v>
                </c:pt>
                <c:pt idx="7">
                  <c:v>9187</c:v>
                </c:pt>
                <c:pt idx="8">
                  <c:v>9187</c:v>
                </c:pt>
                <c:pt idx="9">
                  <c:v>9186</c:v>
                </c:pt>
                <c:pt idx="10">
                  <c:v>9187</c:v>
                </c:pt>
                <c:pt idx="11">
                  <c:v>9187</c:v>
                </c:pt>
                <c:pt idx="12">
                  <c:v>9186</c:v>
                </c:pt>
                <c:pt idx="13">
                  <c:v>9185</c:v>
                </c:pt>
                <c:pt idx="14">
                  <c:v>9189</c:v>
                </c:pt>
                <c:pt idx="15">
                  <c:v>9191</c:v>
                </c:pt>
                <c:pt idx="16">
                  <c:v>9195</c:v>
                </c:pt>
                <c:pt idx="17">
                  <c:v>9194</c:v>
                </c:pt>
                <c:pt idx="18">
                  <c:v>9197</c:v>
                </c:pt>
                <c:pt idx="19">
                  <c:v>9198</c:v>
                </c:pt>
                <c:pt idx="20">
                  <c:v>9198</c:v>
                </c:pt>
                <c:pt idx="21">
                  <c:v>9197</c:v>
                </c:pt>
                <c:pt idx="22">
                  <c:v>9196</c:v>
                </c:pt>
                <c:pt idx="23">
                  <c:v>9193</c:v>
                </c:pt>
                <c:pt idx="24">
                  <c:v>9194</c:v>
                </c:pt>
                <c:pt idx="25">
                  <c:v>9193</c:v>
                </c:pt>
                <c:pt idx="26">
                  <c:v>9194</c:v>
                </c:pt>
                <c:pt idx="27">
                  <c:v>9193</c:v>
                </c:pt>
                <c:pt idx="28">
                  <c:v>9194</c:v>
                </c:pt>
                <c:pt idx="29">
                  <c:v>9193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653-40C0-8B35-6F4A988B071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Cosmo - Radio Forum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1189</c:v>
                </c:pt>
                <c:pt idx="1">
                  <c:v>1189</c:v>
                </c:pt>
                <c:pt idx="2">
                  <c:v>1189</c:v>
                </c:pt>
                <c:pt idx="3">
                  <c:v>1189</c:v>
                </c:pt>
                <c:pt idx="4">
                  <c:v>1190</c:v>
                </c:pt>
                <c:pt idx="5">
                  <c:v>1191</c:v>
                </c:pt>
                <c:pt idx="6">
                  <c:v>1191</c:v>
                </c:pt>
                <c:pt idx="7">
                  <c:v>1191</c:v>
                </c:pt>
                <c:pt idx="8">
                  <c:v>1192</c:v>
                </c:pt>
                <c:pt idx="9">
                  <c:v>1192</c:v>
                </c:pt>
                <c:pt idx="10">
                  <c:v>1192</c:v>
                </c:pt>
                <c:pt idx="11">
                  <c:v>1192</c:v>
                </c:pt>
                <c:pt idx="12">
                  <c:v>1192</c:v>
                </c:pt>
                <c:pt idx="13">
                  <c:v>1191</c:v>
                </c:pt>
                <c:pt idx="14">
                  <c:v>1191</c:v>
                </c:pt>
                <c:pt idx="15">
                  <c:v>1192</c:v>
                </c:pt>
                <c:pt idx="16">
                  <c:v>1193</c:v>
                </c:pt>
                <c:pt idx="17">
                  <c:v>1193</c:v>
                </c:pt>
                <c:pt idx="18">
                  <c:v>1195</c:v>
                </c:pt>
                <c:pt idx="19">
                  <c:v>1195</c:v>
                </c:pt>
                <c:pt idx="20">
                  <c:v>1198</c:v>
                </c:pt>
                <c:pt idx="21">
                  <c:v>1199</c:v>
                </c:pt>
                <c:pt idx="22">
                  <c:v>1199</c:v>
                </c:pt>
                <c:pt idx="23">
                  <c:v>1199</c:v>
                </c:pt>
                <c:pt idx="24">
                  <c:v>1199</c:v>
                </c:pt>
                <c:pt idx="25">
                  <c:v>1199</c:v>
                </c:pt>
                <c:pt idx="26">
                  <c:v>1199</c:v>
                </c:pt>
                <c:pt idx="27">
                  <c:v>1199</c:v>
                </c:pt>
                <c:pt idx="28">
                  <c:v>1199</c:v>
                </c:pt>
                <c:pt idx="29">
                  <c:v>1200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653-40C0-8B35-6F4A988B071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Cosmo - Radio po polsku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4799</c:v>
                </c:pt>
                <c:pt idx="1">
                  <c:v>4803</c:v>
                </c:pt>
                <c:pt idx="2">
                  <c:v>4805</c:v>
                </c:pt>
                <c:pt idx="3">
                  <c:v>4804</c:v>
                </c:pt>
                <c:pt idx="4">
                  <c:v>4805</c:v>
                </c:pt>
                <c:pt idx="5">
                  <c:v>4808</c:v>
                </c:pt>
                <c:pt idx="6">
                  <c:v>4811</c:v>
                </c:pt>
                <c:pt idx="7">
                  <c:v>4813</c:v>
                </c:pt>
                <c:pt idx="8">
                  <c:v>4815</c:v>
                </c:pt>
                <c:pt idx="9">
                  <c:v>4816</c:v>
                </c:pt>
                <c:pt idx="10">
                  <c:v>4815</c:v>
                </c:pt>
                <c:pt idx="11">
                  <c:v>4815</c:v>
                </c:pt>
                <c:pt idx="12">
                  <c:v>4815</c:v>
                </c:pt>
                <c:pt idx="13">
                  <c:v>4818</c:v>
                </c:pt>
                <c:pt idx="14">
                  <c:v>4819</c:v>
                </c:pt>
                <c:pt idx="15">
                  <c:v>4821</c:v>
                </c:pt>
                <c:pt idx="16">
                  <c:v>4821</c:v>
                </c:pt>
                <c:pt idx="17">
                  <c:v>4826</c:v>
                </c:pt>
                <c:pt idx="18">
                  <c:v>4827</c:v>
                </c:pt>
                <c:pt idx="19">
                  <c:v>4827</c:v>
                </c:pt>
                <c:pt idx="20">
                  <c:v>4830</c:v>
                </c:pt>
                <c:pt idx="21">
                  <c:v>4834</c:v>
                </c:pt>
                <c:pt idx="22">
                  <c:v>4834</c:v>
                </c:pt>
                <c:pt idx="23">
                  <c:v>4836</c:v>
                </c:pt>
                <c:pt idx="24">
                  <c:v>4844</c:v>
                </c:pt>
                <c:pt idx="25">
                  <c:v>4852</c:v>
                </c:pt>
                <c:pt idx="26">
                  <c:v>4855</c:v>
                </c:pt>
                <c:pt idx="27">
                  <c:v>4857</c:v>
                </c:pt>
                <c:pt idx="28">
                  <c:v>4859</c:v>
                </c:pt>
                <c:pt idx="29">
                  <c:v>4866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653-40C0-8B35-6F4A988B071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Cosmo - Elliniko Randevou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869</c:v>
                </c:pt>
                <c:pt idx="1">
                  <c:v>870</c:v>
                </c:pt>
                <c:pt idx="2">
                  <c:v>872</c:v>
                </c:pt>
                <c:pt idx="3">
                  <c:v>872</c:v>
                </c:pt>
                <c:pt idx="4">
                  <c:v>872</c:v>
                </c:pt>
                <c:pt idx="5">
                  <c:v>872</c:v>
                </c:pt>
                <c:pt idx="6">
                  <c:v>872</c:v>
                </c:pt>
                <c:pt idx="7">
                  <c:v>880</c:v>
                </c:pt>
                <c:pt idx="8">
                  <c:v>884</c:v>
                </c:pt>
                <c:pt idx="9">
                  <c:v>885</c:v>
                </c:pt>
                <c:pt idx="10">
                  <c:v>888</c:v>
                </c:pt>
                <c:pt idx="11">
                  <c:v>890</c:v>
                </c:pt>
                <c:pt idx="12">
                  <c:v>891</c:v>
                </c:pt>
                <c:pt idx="13">
                  <c:v>892</c:v>
                </c:pt>
                <c:pt idx="14">
                  <c:v>892</c:v>
                </c:pt>
                <c:pt idx="15">
                  <c:v>892</c:v>
                </c:pt>
                <c:pt idx="16">
                  <c:v>892</c:v>
                </c:pt>
                <c:pt idx="17">
                  <c:v>898</c:v>
                </c:pt>
                <c:pt idx="18">
                  <c:v>904</c:v>
                </c:pt>
                <c:pt idx="19">
                  <c:v>905</c:v>
                </c:pt>
                <c:pt idx="20">
                  <c:v>906</c:v>
                </c:pt>
                <c:pt idx="21">
                  <c:v>906</c:v>
                </c:pt>
                <c:pt idx="22">
                  <c:v>906</c:v>
                </c:pt>
                <c:pt idx="23">
                  <c:v>906</c:v>
                </c:pt>
                <c:pt idx="24">
                  <c:v>911</c:v>
                </c:pt>
                <c:pt idx="25">
                  <c:v>912</c:v>
                </c:pt>
                <c:pt idx="26">
                  <c:v>914</c:v>
                </c:pt>
                <c:pt idx="27">
                  <c:v>914</c:v>
                </c:pt>
                <c:pt idx="28">
                  <c:v>914</c:v>
                </c:pt>
                <c:pt idx="29">
                  <c:v>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653-40C0-8B35-6F4A988B071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Cosmo - Estación Sur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Sheet1!$Q$2:$Q$31</c:f>
              <c:numCache>
                <c:formatCode>General</c:formatCode>
                <c:ptCount val="30"/>
                <c:pt idx="0">
                  <c:v>2154</c:v>
                </c:pt>
                <c:pt idx="1">
                  <c:v>2154</c:v>
                </c:pt>
                <c:pt idx="2">
                  <c:v>2154</c:v>
                </c:pt>
                <c:pt idx="3">
                  <c:v>2154</c:v>
                </c:pt>
                <c:pt idx="4">
                  <c:v>2154</c:v>
                </c:pt>
                <c:pt idx="5">
                  <c:v>2156</c:v>
                </c:pt>
                <c:pt idx="6">
                  <c:v>2156</c:v>
                </c:pt>
                <c:pt idx="7">
                  <c:v>2155</c:v>
                </c:pt>
                <c:pt idx="8">
                  <c:v>2155</c:v>
                </c:pt>
                <c:pt idx="9">
                  <c:v>2155</c:v>
                </c:pt>
                <c:pt idx="10">
                  <c:v>2155</c:v>
                </c:pt>
                <c:pt idx="11">
                  <c:v>2153</c:v>
                </c:pt>
                <c:pt idx="12">
                  <c:v>2152</c:v>
                </c:pt>
                <c:pt idx="13">
                  <c:v>2154</c:v>
                </c:pt>
                <c:pt idx="14">
                  <c:v>2155</c:v>
                </c:pt>
                <c:pt idx="15">
                  <c:v>2156</c:v>
                </c:pt>
                <c:pt idx="16">
                  <c:v>2156</c:v>
                </c:pt>
                <c:pt idx="17">
                  <c:v>2155</c:v>
                </c:pt>
                <c:pt idx="18">
                  <c:v>2157</c:v>
                </c:pt>
                <c:pt idx="19">
                  <c:v>2158</c:v>
                </c:pt>
                <c:pt idx="20">
                  <c:v>2158</c:v>
                </c:pt>
                <c:pt idx="21">
                  <c:v>2159</c:v>
                </c:pt>
                <c:pt idx="22">
                  <c:v>2159</c:v>
                </c:pt>
                <c:pt idx="23">
                  <c:v>2159</c:v>
                </c:pt>
                <c:pt idx="24">
                  <c:v>2159</c:v>
                </c:pt>
                <c:pt idx="25">
                  <c:v>2160</c:v>
                </c:pt>
                <c:pt idx="26">
                  <c:v>2160</c:v>
                </c:pt>
                <c:pt idx="27">
                  <c:v>2161</c:v>
                </c:pt>
                <c:pt idx="28">
                  <c:v>2161</c:v>
                </c:pt>
                <c:pt idx="29">
                  <c:v>2161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B653-40C0-8B35-6F4A988B071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الصوت العربي - Cosmo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Sheet1!$R$2:$R$31</c:f>
              <c:numCache>
                <c:formatCode>General</c:formatCode>
                <c:ptCount val="30"/>
                <c:pt idx="0">
                  <c:v>8011</c:v>
                </c:pt>
                <c:pt idx="1">
                  <c:v>8011</c:v>
                </c:pt>
                <c:pt idx="2">
                  <c:v>8010</c:v>
                </c:pt>
                <c:pt idx="3">
                  <c:v>8010</c:v>
                </c:pt>
                <c:pt idx="4">
                  <c:v>8011</c:v>
                </c:pt>
                <c:pt idx="5">
                  <c:v>8013</c:v>
                </c:pt>
                <c:pt idx="6">
                  <c:v>8018</c:v>
                </c:pt>
                <c:pt idx="7">
                  <c:v>8028</c:v>
                </c:pt>
                <c:pt idx="8">
                  <c:v>8034</c:v>
                </c:pt>
                <c:pt idx="9">
                  <c:v>8036</c:v>
                </c:pt>
                <c:pt idx="10">
                  <c:v>8039</c:v>
                </c:pt>
                <c:pt idx="11">
                  <c:v>8044</c:v>
                </c:pt>
                <c:pt idx="12">
                  <c:v>8046</c:v>
                </c:pt>
                <c:pt idx="13">
                  <c:v>8047</c:v>
                </c:pt>
                <c:pt idx="14">
                  <c:v>8061</c:v>
                </c:pt>
                <c:pt idx="15">
                  <c:v>8068</c:v>
                </c:pt>
                <c:pt idx="16">
                  <c:v>8098</c:v>
                </c:pt>
                <c:pt idx="17">
                  <c:v>8103</c:v>
                </c:pt>
                <c:pt idx="18">
                  <c:v>8107</c:v>
                </c:pt>
                <c:pt idx="19">
                  <c:v>8111</c:v>
                </c:pt>
                <c:pt idx="20">
                  <c:v>8111</c:v>
                </c:pt>
                <c:pt idx="21">
                  <c:v>8113</c:v>
                </c:pt>
                <c:pt idx="22">
                  <c:v>8116</c:v>
                </c:pt>
                <c:pt idx="23">
                  <c:v>8118</c:v>
                </c:pt>
                <c:pt idx="24">
                  <c:v>8122</c:v>
                </c:pt>
                <c:pt idx="25">
                  <c:v>8120</c:v>
                </c:pt>
                <c:pt idx="26">
                  <c:v>8118</c:v>
                </c:pt>
                <c:pt idx="27">
                  <c:v>8116</c:v>
                </c:pt>
                <c:pt idx="28">
                  <c:v>8119</c:v>
                </c:pt>
                <c:pt idx="29">
                  <c:v>8119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B653-40C0-8B35-6F4A988B071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Cosmo - Radio po-russki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Sheet1!$S$2:$S$31</c:f>
              <c:numCache>
                <c:formatCode>General</c:formatCode>
                <c:ptCount val="30"/>
                <c:pt idx="0">
                  <c:v>6440</c:v>
                </c:pt>
                <c:pt idx="1">
                  <c:v>6453</c:v>
                </c:pt>
                <c:pt idx="2">
                  <c:v>6458</c:v>
                </c:pt>
                <c:pt idx="3">
                  <c:v>6462</c:v>
                </c:pt>
                <c:pt idx="4">
                  <c:v>6461</c:v>
                </c:pt>
                <c:pt idx="5">
                  <c:v>6478</c:v>
                </c:pt>
                <c:pt idx="6">
                  <c:v>6489</c:v>
                </c:pt>
                <c:pt idx="7">
                  <c:v>6494</c:v>
                </c:pt>
                <c:pt idx="8">
                  <c:v>6498</c:v>
                </c:pt>
                <c:pt idx="9">
                  <c:v>6497</c:v>
                </c:pt>
                <c:pt idx="10">
                  <c:v>6494</c:v>
                </c:pt>
                <c:pt idx="11">
                  <c:v>6495</c:v>
                </c:pt>
                <c:pt idx="12">
                  <c:v>6503</c:v>
                </c:pt>
                <c:pt idx="13">
                  <c:v>6509</c:v>
                </c:pt>
                <c:pt idx="14">
                  <c:v>6518</c:v>
                </c:pt>
                <c:pt idx="15">
                  <c:v>6526</c:v>
                </c:pt>
                <c:pt idx="16">
                  <c:v>6526</c:v>
                </c:pt>
                <c:pt idx="17">
                  <c:v>6532</c:v>
                </c:pt>
                <c:pt idx="18">
                  <c:v>6532</c:v>
                </c:pt>
                <c:pt idx="19">
                  <c:v>6537</c:v>
                </c:pt>
                <c:pt idx="20">
                  <c:v>6540</c:v>
                </c:pt>
                <c:pt idx="21">
                  <c:v>6543</c:v>
                </c:pt>
                <c:pt idx="22">
                  <c:v>6543</c:v>
                </c:pt>
                <c:pt idx="23">
                  <c:v>6544</c:v>
                </c:pt>
                <c:pt idx="24">
                  <c:v>6545</c:v>
                </c:pt>
                <c:pt idx="25">
                  <c:v>6555</c:v>
                </c:pt>
                <c:pt idx="26">
                  <c:v>6567</c:v>
                </c:pt>
                <c:pt idx="27">
                  <c:v>6573</c:v>
                </c:pt>
                <c:pt idx="28">
                  <c:v>6576</c:v>
                </c:pt>
                <c:pt idx="29">
                  <c:v>6581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B653-40C0-8B35-6F4A988B071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WDR Funkhausorchester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Sheet1!$T$2:$T$31</c:f>
              <c:numCache>
                <c:formatCode>General</c:formatCode>
                <c:ptCount val="30"/>
                <c:pt idx="0">
                  <c:v>10675</c:v>
                </c:pt>
                <c:pt idx="1">
                  <c:v>10673</c:v>
                </c:pt>
                <c:pt idx="2">
                  <c:v>10673</c:v>
                </c:pt>
                <c:pt idx="3">
                  <c:v>10673</c:v>
                </c:pt>
                <c:pt idx="4">
                  <c:v>10675</c:v>
                </c:pt>
                <c:pt idx="5">
                  <c:v>10674</c:v>
                </c:pt>
                <c:pt idx="6">
                  <c:v>10673</c:v>
                </c:pt>
                <c:pt idx="7">
                  <c:v>10673</c:v>
                </c:pt>
                <c:pt idx="8">
                  <c:v>10676</c:v>
                </c:pt>
                <c:pt idx="9">
                  <c:v>10675</c:v>
                </c:pt>
                <c:pt idx="10">
                  <c:v>10705</c:v>
                </c:pt>
                <c:pt idx="11">
                  <c:v>10707</c:v>
                </c:pt>
                <c:pt idx="12">
                  <c:v>10710</c:v>
                </c:pt>
                <c:pt idx="13">
                  <c:v>10710</c:v>
                </c:pt>
                <c:pt idx="14">
                  <c:v>10731</c:v>
                </c:pt>
                <c:pt idx="15">
                  <c:v>10738</c:v>
                </c:pt>
                <c:pt idx="16">
                  <c:v>10743</c:v>
                </c:pt>
                <c:pt idx="17">
                  <c:v>10753</c:v>
                </c:pt>
                <c:pt idx="18">
                  <c:v>10758</c:v>
                </c:pt>
                <c:pt idx="19">
                  <c:v>10762</c:v>
                </c:pt>
                <c:pt idx="20">
                  <c:v>10765</c:v>
                </c:pt>
                <c:pt idx="21">
                  <c:v>10770</c:v>
                </c:pt>
                <c:pt idx="22">
                  <c:v>10780</c:v>
                </c:pt>
                <c:pt idx="23">
                  <c:v>10801</c:v>
                </c:pt>
                <c:pt idx="24">
                  <c:v>10807</c:v>
                </c:pt>
                <c:pt idx="25">
                  <c:v>10827</c:v>
                </c:pt>
                <c:pt idx="26">
                  <c:v>10831</c:v>
                </c:pt>
                <c:pt idx="27">
                  <c:v>10839</c:v>
                </c:pt>
                <c:pt idx="28">
                  <c:v>10841</c:v>
                </c:pt>
                <c:pt idx="29">
                  <c:v>10844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B653-40C0-8B35-6F4A988B071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1LIVE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Sheet1!$U$2:$U$31</c:f>
              <c:numCache>
                <c:formatCode>General</c:formatCode>
                <c:ptCount val="30"/>
                <c:pt idx="0">
                  <c:v>706749</c:v>
                </c:pt>
                <c:pt idx="1">
                  <c:v>706711</c:v>
                </c:pt>
                <c:pt idx="2">
                  <c:v>706716</c:v>
                </c:pt>
                <c:pt idx="3">
                  <c:v>706713</c:v>
                </c:pt>
                <c:pt idx="4">
                  <c:v>706733</c:v>
                </c:pt>
                <c:pt idx="5">
                  <c:v>706750</c:v>
                </c:pt>
                <c:pt idx="6">
                  <c:v>706916</c:v>
                </c:pt>
                <c:pt idx="7">
                  <c:v>706986</c:v>
                </c:pt>
                <c:pt idx="8">
                  <c:v>706975</c:v>
                </c:pt>
                <c:pt idx="9">
                  <c:v>706960</c:v>
                </c:pt>
                <c:pt idx="10">
                  <c:v>706920</c:v>
                </c:pt>
                <c:pt idx="11">
                  <c:v>706904</c:v>
                </c:pt>
                <c:pt idx="12">
                  <c:v>706887</c:v>
                </c:pt>
                <c:pt idx="13">
                  <c:v>706884</c:v>
                </c:pt>
                <c:pt idx="14">
                  <c:v>706860</c:v>
                </c:pt>
                <c:pt idx="15">
                  <c:v>706908</c:v>
                </c:pt>
                <c:pt idx="16">
                  <c:v>706902</c:v>
                </c:pt>
                <c:pt idx="17">
                  <c:v>706879</c:v>
                </c:pt>
                <c:pt idx="18">
                  <c:v>706869</c:v>
                </c:pt>
                <c:pt idx="19">
                  <c:v>706862</c:v>
                </c:pt>
                <c:pt idx="20">
                  <c:v>706864</c:v>
                </c:pt>
                <c:pt idx="21">
                  <c:v>706879</c:v>
                </c:pt>
                <c:pt idx="22">
                  <c:v>706861</c:v>
                </c:pt>
                <c:pt idx="23">
                  <c:v>706860</c:v>
                </c:pt>
                <c:pt idx="24">
                  <c:v>706846</c:v>
                </c:pt>
                <c:pt idx="25">
                  <c:v>706840</c:v>
                </c:pt>
                <c:pt idx="26">
                  <c:v>706896</c:v>
                </c:pt>
                <c:pt idx="27">
                  <c:v>706944</c:v>
                </c:pt>
                <c:pt idx="28">
                  <c:v>706993</c:v>
                </c:pt>
                <c:pt idx="29">
                  <c:v>707050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B653-40C0-8B35-6F4A988B0718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Türkei unzensiert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Sheet1!$V$2:$V$31</c:f>
              <c:numCache>
                <c:formatCode>General</c:formatCode>
                <c:ptCount val="30"/>
                <c:pt idx="0">
                  <c:v>42093</c:v>
                </c:pt>
                <c:pt idx="1">
                  <c:v>42107</c:v>
                </c:pt>
                <c:pt idx="2">
                  <c:v>42126</c:v>
                </c:pt>
                <c:pt idx="3">
                  <c:v>42142</c:v>
                </c:pt>
                <c:pt idx="4">
                  <c:v>42157</c:v>
                </c:pt>
                <c:pt idx="5">
                  <c:v>42167</c:v>
                </c:pt>
                <c:pt idx="6">
                  <c:v>42213</c:v>
                </c:pt>
                <c:pt idx="7">
                  <c:v>42233</c:v>
                </c:pt>
                <c:pt idx="8">
                  <c:v>42236</c:v>
                </c:pt>
                <c:pt idx="9">
                  <c:v>42241</c:v>
                </c:pt>
                <c:pt idx="10">
                  <c:v>42249</c:v>
                </c:pt>
                <c:pt idx="11">
                  <c:v>42257</c:v>
                </c:pt>
                <c:pt idx="12">
                  <c:v>42303</c:v>
                </c:pt>
                <c:pt idx="13">
                  <c:v>42319</c:v>
                </c:pt>
                <c:pt idx="14">
                  <c:v>42325</c:v>
                </c:pt>
                <c:pt idx="15">
                  <c:v>42327</c:v>
                </c:pt>
                <c:pt idx="16">
                  <c:v>42326</c:v>
                </c:pt>
                <c:pt idx="17">
                  <c:v>42335</c:v>
                </c:pt>
                <c:pt idx="18">
                  <c:v>42329</c:v>
                </c:pt>
                <c:pt idx="19">
                  <c:v>42326</c:v>
                </c:pt>
                <c:pt idx="20">
                  <c:v>42334</c:v>
                </c:pt>
                <c:pt idx="21">
                  <c:v>42359</c:v>
                </c:pt>
                <c:pt idx="22">
                  <c:v>42365</c:v>
                </c:pt>
                <c:pt idx="23">
                  <c:v>42377</c:v>
                </c:pt>
                <c:pt idx="24">
                  <c:v>42383</c:v>
                </c:pt>
                <c:pt idx="25">
                  <c:v>42381</c:v>
                </c:pt>
                <c:pt idx="26">
                  <c:v>42378</c:v>
                </c:pt>
                <c:pt idx="27">
                  <c:v>42405</c:v>
                </c:pt>
                <c:pt idx="28">
                  <c:v>42579</c:v>
                </c:pt>
                <c:pt idx="29">
                  <c:v>42684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B653-40C0-8B35-6F4A988B0718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Cosmo - Bernama Kurdi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Sheet1!$W$2:$W$31</c:f>
              <c:numCache>
                <c:formatCode>General</c:formatCode>
                <c:ptCount val="30"/>
                <c:pt idx="0">
                  <c:v>5707</c:v>
                </c:pt>
                <c:pt idx="1">
                  <c:v>5709</c:v>
                </c:pt>
                <c:pt idx="2">
                  <c:v>5724</c:v>
                </c:pt>
                <c:pt idx="3">
                  <c:v>5728</c:v>
                </c:pt>
                <c:pt idx="4">
                  <c:v>5729</c:v>
                </c:pt>
                <c:pt idx="5">
                  <c:v>5731</c:v>
                </c:pt>
                <c:pt idx="6">
                  <c:v>5730</c:v>
                </c:pt>
                <c:pt idx="7">
                  <c:v>5728</c:v>
                </c:pt>
                <c:pt idx="8">
                  <c:v>5726</c:v>
                </c:pt>
                <c:pt idx="9">
                  <c:v>5727</c:v>
                </c:pt>
                <c:pt idx="10">
                  <c:v>5726</c:v>
                </c:pt>
                <c:pt idx="11">
                  <c:v>5744</c:v>
                </c:pt>
                <c:pt idx="12">
                  <c:v>5757</c:v>
                </c:pt>
                <c:pt idx="13">
                  <c:v>5763</c:v>
                </c:pt>
                <c:pt idx="14">
                  <c:v>5780</c:v>
                </c:pt>
                <c:pt idx="15">
                  <c:v>5790</c:v>
                </c:pt>
                <c:pt idx="16">
                  <c:v>5798</c:v>
                </c:pt>
                <c:pt idx="17">
                  <c:v>5805</c:v>
                </c:pt>
                <c:pt idx="18">
                  <c:v>5809</c:v>
                </c:pt>
                <c:pt idx="19">
                  <c:v>5810</c:v>
                </c:pt>
                <c:pt idx="20">
                  <c:v>5809</c:v>
                </c:pt>
                <c:pt idx="21">
                  <c:v>5809</c:v>
                </c:pt>
                <c:pt idx="22">
                  <c:v>5804</c:v>
                </c:pt>
                <c:pt idx="23">
                  <c:v>5803</c:v>
                </c:pt>
                <c:pt idx="24">
                  <c:v>5805</c:v>
                </c:pt>
                <c:pt idx="25">
                  <c:v>5807</c:v>
                </c:pt>
                <c:pt idx="26">
                  <c:v>5828</c:v>
                </c:pt>
                <c:pt idx="27">
                  <c:v>5835</c:v>
                </c:pt>
                <c:pt idx="28">
                  <c:v>5874</c:v>
                </c:pt>
                <c:pt idx="29">
                  <c:v>6391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B653-40C0-8B35-6F4A988B0718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Rewind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12.09.2019</c:v>
                </c:pt>
                <c:pt idx="1">
                  <c:v>13.09.2019</c:v>
                </c:pt>
                <c:pt idx="2">
                  <c:v>14.09.2019</c:v>
                </c:pt>
                <c:pt idx="3">
                  <c:v>15.09.2019</c:v>
                </c:pt>
                <c:pt idx="4">
                  <c:v>16.09.2019</c:v>
                </c:pt>
                <c:pt idx="5">
                  <c:v>17.09.2019</c:v>
                </c:pt>
                <c:pt idx="6">
                  <c:v>18.09.2019</c:v>
                </c:pt>
                <c:pt idx="7">
                  <c:v>19.09.2019</c:v>
                </c:pt>
                <c:pt idx="8">
                  <c:v>20.09.2019</c:v>
                </c:pt>
                <c:pt idx="9">
                  <c:v>21.09.2019</c:v>
                </c:pt>
                <c:pt idx="10">
                  <c:v>22.09.2019</c:v>
                </c:pt>
                <c:pt idx="11">
                  <c:v>23.09.2019</c:v>
                </c:pt>
                <c:pt idx="12">
                  <c:v>24.09.2019</c:v>
                </c:pt>
                <c:pt idx="13">
                  <c:v>25.09.2019</c:v>
                </c:pt>
                <c:pt idx="14">
                  <c:v>26.09.2019</c:v>
                </c:pt>
                <c:pt idx="15">
                  <c:v>27.09.2019</c:v>
                </c:pt>
                <c:pt idx="16">
                  <c:v>28.09.2019</c:v>
                </c:pt>
                <c:pt idx="17">
                  <c:v>29.09.2019</c:v>
                </c:pt>
                <c:pt idx="18">
                  <c:v>30.09.2019</c:v>
                </c:pt>
                <c:pt idx="19">
                  <c:v>01.10.2019</c:v>
                </c:pt>
                <c:pt idx="20">
                  <c:v>02.10.2019</c:v>
                </c:pt>
                <c:pt idx="21">
                  <c:v>03.10.2019</c:v>
                </c:pt>
                <c:pt idx="22">
                  <c:v>04.10.2019</c:v>
                </c:pt>
                <c:pt idx="23">
                  <c:v>05.10.2019</c:v>
                </c:pt>
                <c:pt idx="24">
                  <c:v>06.10.2019</c:v>
                </c:pt>
                <c:pt idx="25">
                  <c:v>07.10.2019</c:v>
                </c:pt>
                <c:pt idx="26">
                  <c:v>08.10.2019</c:v>
                </c:pt>
                <c:pt idx="27">
                  <c:v>09.10.2019</c:v>
                </c:pt>
                <c:pt idx="28">
                  <c:v>10.10.2019</c:v>
                </c:pt>
                <c:pt idx="29">
                  <c:v>11.10.2019</c:v>
                </c:pt>
              </c:strCache>
            </c:strRef>
          </c:cat>
          <c:val>
            <c:numRef>
              <c:f>Sheet1!$X$2:$X$31</c:f>
              <c:numCache>
                <c:formatCode>General</c:formatCode>
                <c:ptCount val="30"/>
                <c:pt idx="0">
                  <c:v>6792</c:v>
                </c:pt>
                <c:pt idx="1">
                  <c:v>6791</c:v>
                </c:pt>
                <c:pt idx="2">
                  <c:v>6790</c:v>
                </c:pt>
                <c:pt idx="3">
                  <c:v>6791</c:v>
                </c:pt>
                <c:pt idx="4">
                  <c:v>6791</c:v>
                </c:pt>
                <c:pt idx="5">
                  <c:v>6790</c:v>
                </c:pt>
                <c:pt idx="6">
                  <c:v>6791</c:v>
                </c:pt>
                <c:pt idx="7">
                  <c:v>6791</c:v>
                </c:pt>
                <c:pt idx="8">
                  <c:v>6790</c:v>
                </c:pt>
                <c:pt idx="9">
                  <c:v>6790</c:v>
                </c:pt>
                <c:pt idx="10">
                  <c:v>6788</c:v>
                </c:pt>
                <c:pt idx="11">
                  <c:v>6787</c:v>
                </c:pt>
                <c:pt idx="12">
                  <c:v>6786</c:v>
                </c:pt>
                <c:pt idx="13">
                  <c:v>6787</c:v>
                </c:pt>
                <c:pt idx="14">
                  <c:v>6787</c:v>
                </c:pt>
                <c:pt idx="15">
                  <c:v>6785</c:v>
                </c:pt>
                <c:pt idx="16">
                  <c:v>6785</c:v>
                </c:pt>
                <c:pt idx="17">
                  <c:v>6783</c:v>
                </c:pt>
                <c:pt idx="18">
                  <c:v>6784</c:v>
                </c:pt>
                <c:pt idx="19">
                  <c:v>6783</c:v>
                </c:pt>
                <c:pt idx="20">
                  <c:v>6782</c:v>
                </c:pt>
                <c:pt idx="21">
                  <c:v>6781</c:v>
                </c:pt>
                <c:pt idx="22">
                  <c:v>6779</c:v>
                </c:pt>
                <c:pt idx="23">
                  <c:v>6779</c:v>
                </c:pt>
                <c:pt idx="24">
                  <c:v>6777</c:v>
                </c:pt>
                <c:pt idx="25">
                  <c:v>6778</c:v>
                </c:pt>
                <c:pt idx="26">
                  <c:v>6778</c:v>
                </c:pt>
                <c:pt idx="27">
                  <c:v>6775</c:v>
                </c:pt>
                <c:pt idx="28">
                  <c:v>6774</c:v>
                </c:pt>
                <c:pt idx="29">
                  <c:v>6775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B653-40C0-8B35-6F4A988B0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80176"/>
        <c:axId val="261142504"/>
      </c:lineChart>
      <c:catAx>
        <c:axId val="30408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42504"/>
        <c:crosses val="autoZero"/>
        <c:auto val="1"/>
        <c:lblAlgn val="ctr"/>
        <c:lblOffset val="100"/>
        <c:noMultiLvlLbl val="0"/>
      </c:catAx>
      <c:valAx>
        <c:axId val="26114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8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84A6-8C80-48B6-90CB-5874F0C0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01.1 WDR Hörfunk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F3D898-2AD2-491F-99B8-E6EBAB2D7C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747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0EA40-7C44-4266-8571-1963CFE64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12.09.2019 - 11.10.2019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07C46-8E24-4DEE-820B-2DFDCDBD5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79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01.1 WDR Hörfunk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01.1 WDR Hörfunk</dc:title>
  <dc:creator>Frederik Peiniger</dc:creator>
  <cp:lastModifiedBy>Frederik Peiniger</cp:lastModifiedBy>
  <cp:revision>1</cp:revision>
  <dcterms:created xsi:type="dcterms:W3CDTF">2019-10-12T06:51:01Z</dcterms:created>
  <dcterms:modified xsi:type="dcterms:W3CDTF">2019-10-12T06:51:05Z</dcterms:modified>
</cp:coreProperties>
</file>