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D06C-1136-45B3-9752-0268033E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8. Top 10 nach Postings im Feed  | 01 Offizielle WDR Angebote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5CB5AD-BC79-4145-AE96-D49342C6E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66372"/>
              </p:ext>
            </p:extLst>
          </p:nvPr>
        </p:nvGraphicFramePr>
        <p:xfrm>
          <a:off x="457200" y="1731963"/>
          <a:ext cx="8229604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59327675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69453283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657000643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77057166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14384681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66307062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73603311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46062207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72376388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37861276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488393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106221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Posts/Days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Ø-Reach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5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19295867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191114.51612903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7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40328875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133122.41588785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45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zwwdf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3013978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93517.095238095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47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73770.919811321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7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72253.740740741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37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markt.wdr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68581.714285714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736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1D667-455E-470C-930D-4A2124F16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64095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F2DA6-D81F-4D69-BFBF-CADE98CE0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8. Top 10 nach Postings im Feed  | 01 Offizielle WDR Angebote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B8383-248E-42A6-979D-2297736BD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2230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5229092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0571488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695814805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421456113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85657629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16995961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2552857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25316179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67072407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90707552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5990006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968953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Posts/Days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Ø-Reach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5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51944.705882353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4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tieresucheneinzuhause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37156.010989011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1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31498.382352941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65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glanzundnatur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28781.571428571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8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22266.545454545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5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lindenstrasse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528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A6485-3189-4857-8268-CC2E33603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084825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281C-B8A4-4FE0-9F16-DCD6D9CE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8. Top 10 nach Postings im Feed  | 01 Offizielle WDR Angebote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B24F42-A8A8-44CF-996F-744FDE34E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83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245427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697365215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4031492507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25296837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08688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9889135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92513724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0531239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79531870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1059108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7666370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2415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Posts/Days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Ø-Reach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47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heimathaeppchen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14294.607142857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11244.083333333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97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10965.696969697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57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hierundheute_wdr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8476.0526315789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54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beautyquarks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8235.9032258065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71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wdrjeck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7181.1666666667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83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C1075-8A14-4A7F-82A5-9FAB43B21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1840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A7B3-BE86-4A9A-BA6A-A9AC3892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8. Top 10 nach Postings im Feed  | 01 Offizielle WDR Angebote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0091A-D0C8-4FD4-B9B3-AA6AA7675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753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31575126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050882611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611721814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8546202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12177121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0892042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22658244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91200539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76949672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18872474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5351341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310098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Posts/Days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Ø-Reach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9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cosmo_ard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6127.3968253968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42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5576.6875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44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4734.5882352941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3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5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wdr5politisch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1879.0983606557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2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one_ard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1539.2727272727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4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wdr3_im_museum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68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A49B8-B270-48D7-8D79-5F5B31C7F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1032390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479</Words>
  <Application>Microsoft Office PowerPoint</Application>
  <PresentationFormat>On-screen Show (4:3)</PresentationFormat>
  <Paragraphs>355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8. Top 10 nach Postings im Feed  | 01 Offizielle WDR Angebote - 1 of 4</vt:lpstr>
      <vt:lpstr>8. Top 10 nach Postings im Feed  | 01 Offizielle WDR Angebote - 2 of 4</vt:lpstr>
      <vt:lpstr>8. Top 10 nach Postings im Feed  | 01 Offizielle WDR Angebote - 3 of 4</vt:lpstr>
      <vt:lpstr>8. Top 10 nach Postings im Feed  | 01 Offizielle WDR Angebote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 Top 10 nach Postings im Feed  | 01 Offizielle WDR Angebote - 1 of 4</dc:title>
  <dc:creator>Frederik Peiniger</dc:creator>
  <cp:lastModifiedBy>Frederik Peiniger</cp:lastModifiedBy>
  <cp:revision>1</cp:revision>
  <dcterms:created xsi:type="dcterms:W3CDTF">2019-09-27T12:09:36Z</dcterms:created>
  <dcterms:modified xsi:type="dcterms:W3CDTF">2019-09-27T12:13:48Z</dcterms:modified>
</cp:coreProperties>
</file>