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zwwdf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01.06.2017</c:v>
                </c:pt>
                <c:pt idx="1">
                  <c:v>01.07.2017</c:v>
                </c:pt>
                <c:pt idx="2">
                  <c:v>01.08.2017</c:v>
                </c:pt>
                <c:pt idx="3">
                  <c:v>01.09.2017</c:v>
                </c:pt>
                <c:pt idx="4">
                  <c:v>01.10.2017</c:v>
                </c:pt>
                <c:pt idx="5">
                  <c:v>01.11.2017</c:v>
                </c:pt>
                <c:pt idx="6">
                  <c:v>01.12.2017</c:v>
                </c:pt>
                <c:pt idx="7">
                  <c:v>01.01.2018</c:v>
                </c:pt>
                <c:pt idx="8">
                  <c:v>01.02.2018</c:v>
                </c:pt>
                <c:pt idx="9">
                  <c:v>01.03.2018</c:v>
                </c:pt>
                <c:pt idx="10">
                  <c:v>01.04.2018</c:v>
                </c:pt>
                <c:pt idx="11">
                  <c:v>01.05.2018</c:v>
                </c:pt>
                <c:pt idx="12">
                  <c:v>01.06.2018</c:v>
                </c:pt>
                <c:pt idx="13">
                  <c:v>01.07.2018</c:v>
                </c:pt>
                <c:pt idx="14">
                  <c:v>01.08.2018</c:v>
                </c:pt>
                <c:pt idx="15">
                  <c:v>01.09.2018</c:v>
                </c:pt>
                <c:pt idx="16">
                  <c:v>01.10.2018</c:v>
                </c:pt>
                <c:pt idx="17">
                  <c:v>01.11.2018</c:v>
                </c:pt>
                <c:pt idx="18">
                  <c:v>01.12.2018</c:v>
                </c:pt>
                <c:pt idx="19">
                  <c:v>01.01.2019</c:v>
                </c:pt>
                <c:pt idx="20">
                  <c:v>01.02.2019</c:v>
                </c:pt>
                <c:pt idx="21">
                  <c:v>01.03.2019</c:v>
                </c:pt>
                <c:pt idx="22">
                  <c:v>01.04.2019</c:v>
                </c:pt>
                <c:pt idx="23">
                  <c:v>01.05.2019</c:v>
                </c:pt>
                <c:pt idx="24">
                  <c:v>01.06.2019</c:v>
                </c:pt>
                <c:pt idx="25">
                  <c:v>01.07.2019</c:v>
                </c:pt>
                <c:pt idx="26">
                  <c:v>01.08.2019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16">
                  <c:v>17369</c:v>
                </c:pt>
                <c:pt idx="17">
                  <c:v>21535</c:v>
                </c:pt>
                <c:pt idx="18">
                  <c:v>25558</c:v>
                </c:pt>
                <c:pt idx="19">
                  <c:v>29883</c:v>
                </c:pt>
                <c:pt idx="20">
                  <c:v>34655</c:v>
                </c:pt>
                <c:pt idx="21">
                  <c:v>39691</c:v>
                </c:pt>
                <c:pt idx="22">
                  <c:v>45387</c:v>
                </c:pt>
                <c:pt idx="23">
                  <c:v>51992</c:v>
                </c:pt>
                <c:pt idx="24">
                  <c:v>55877</c:v>
                </c:pt>
                <c:pt idx="25">
                  <c:v>58642</c:v>
                </c:pt>
                <c:pt idx="26">
                  <c:v>61732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03-4E35-97FA-B688A2A1C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498376"/>
        <c:axId val="258500016"/>
      </c:lineChart>
      <c:catAx>
        <c:axId val="25849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00016"/>
        <c:crosses val="autoZero"/>
        <c:auto val="1"/>
        <c:lblAlgn val="ctr"/>
        <c:lblOffset val="100"/>
        <c:noMultiLvlLbl val="0"/>
      </c:catAx>
      <c:valAx>
        <c:axId val="25850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49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A61BC-BA73-412E-807C-4BD46D248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zwwdf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8D45BF-0A4D-4FC0-B840-50D94A8C77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859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7821D-2380-4EB3-B450-872098E21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01.06.2017 - 31.08.2019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FB80A-2345-4FCB-9AA7-2A0E4947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28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zwwdf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zwwdf</dc:title>
  <dc:creator>Frederik Peiniger</dc:creator>
  <cp:lastModifiedBy>Frederik Peiniger</cp:lastModifiedBy>
  <cp:revision>1</cp:revision>
  <dcterms:created xsi:type="dcterms:W3CDTF">2019-09-27T07:08:19Z</dcterms:created>
  <dcterms:modified xsi:type="dcterms:W3CDTF">2019-09-27T07:08:25Z</dcterms:modified>
</cp:coreProperties>
</file>