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Zeiglers wunderbare Welt des Fußballs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01.06.2017</c:v>
                </c:pt>
                <c:pt idx="1">
                  <c:v>01.07.2017</c:v>
                </c:pt>
                <c:pt idx="2">
                  <c:v>01.08.2017</c:v>
                </c:pt>
                <c:pt idx="3">
                  <c:v>01.09.2017</c:v>
                </c:pt>
                <c:pt idx="4">
                  <c:v>01.10.2017</c:v>
                </c:pt>
                <c:pt idx="5">
                  <c:v>01.11.2017</c:v>
                </c:pt>
                <c:pt idx="6">
                  <c:v>01.12.2017</c:v>
                </c:pt>
                <c:pt idx="7">
                  <c:v>01.01.2018</c:v>
                </c:pt>
                <c:pt idx="8">
                  <c:v>01.02.2018</c:v>
                </c:pt>
                <c:pt idx="9">
                  <c:v>01.03.2018</c:v>
                </c:pt>
                <c:pt idx="10">
                  <c:v>01.04.2018</c:v>
                </c:pt>
                <c:pt idx="11">
                  <c:v>01.05.2018</c:v>
                </c:pt>
                <c:pt idx="12">
                  <c:v>01.06.2018</c:v>
                </c:pt>
                <c:pt idx="13">
                  <c:v>01.07.2018</c:v>
                </c:pt>
                <c:pt idx="14">
                  <c:v>01.08.2018</c:v>
                </c:pt>
                <c:pt idx="15">
                  <c:v>01.09.2018</c:v>
                </c:pt>
                <c:pt idx="16">
                  <c:v>01.10.2018</c:v>
                </c:pt>
                <c:pt idx="17">
                  <c:v>01.11.2018</c:v>
                </c:pt>
                <c:pt idx="18">
                  <c:v>01.12.2018</c:v>
                </c:pt>
                <c:pt idx="19">
                  <c:v>01.01.2019</c:v>
                </c:pt>
                <c:pt idx="20">
                  <c:v>01.02.2019</c:v>
                </c:pt>
                <c:pt idx="21">
                  <c:v>01.03.2019</c:v>
                </c:pt>
                <c:pt idx="22">
                  <c:v>01.04.2019</c:v>
                </c:pt>
                <c:pt idx="23">
                  <c:v>01.05.2019</c:v>
                </c:pt>
                <c:pt idx="24">
                  <c:v>01.06.2019</c:v>
                </c:pt>
                <c:pt idx="25">
                  <c:v>01.07.2019</c:v>
                </c:pt>
                <c:pt idx="26">
                  <c:v>01.08.2019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74365</c:v>
                </c:pt>
                <c:pt idx="1">
                  <c:v>55122</c:v>
                </c:pt>
                <c:pt idx="2">
                  <c:v>120684</c:v>
                </c:pt>
                <c:pt idx="3">
                  <c:v>133481</c:v>
                </c:pt>
                <c:pt idx="4">
                  <c:v>138888</c:v>
                </c:pt>
                <c:pt idx="5">
                  <c:v>132721</c:v>
                </c:pt>
                <c:pt idx="6">
                  <c:v>167148</c:v>
                </c:pt>
                <c:pt idx="7">
                  <c:v>303846</c:v>
                </c:pt>
                <c:pt idx="8">
                  <c:v>384952</c:v>
                </c:pt>
                <c:pt idx="9">
                  <c:v>341534</c:v>
                </c:pt>
                <c:pt idx="10">
                  <c:v>653028</c:v>
                </c:pt>
                <c:pt idx="11">
                  <c:v>490607</c:v>
                </c:pt>
                <c:pt idx="12">
                  <c:v>268308</c:v>
                </c:pt>
                <c:pt idx="13">
                  <c:v>230944</c:v>
                </c:pt>
                <c:pt idx="14">
                  <c:v>203727</c:v>
                </c:pt>
                <c:pt idx="15">
                  <c:v>242016</c:v>
                </c:pt>
                <c:pt idx="16">
                  <c:v>488146</c:v>
                </c:pt>
                <c:pt idx="17">
                  <c:v>387430</c:v>
                </c:pt>
                <c:pt idx="18">
                  <c:v>527226</c:v>
                </c:pt>
                <c:pt idx="19">
                  <c:v>382767</c:v>
                </c:pt>
                <c:pt idx="20">
                  <c:v>645863</c:v>
                </c:pt>
                <c:pt idx="21">
                  <c:v>671971</c:v>
                </c:pt>
                <c:pt idx="22">
                  <c:v>621869</c:v>
                </c:pt>
                <c:pt idx="23">
                  <c:v>793569</c:v>
                </c:pt>
                <c:pt idx="24">
                  <c:v>445271</c:v>
                </c:pt>
                <c:pt idx="25">
                  <c:v>376096</c:v>
                </c:pt>
                <c:pt idx="26">
                  <c:v>419984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2F-4F9F-8FA2-5776A63287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850776"/>
        <c:axId val="255205032"/>
      </c:lineChart>
      <c:catAx>
        <c:axId val="257850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205032"/>
        <c:crosses val="autoZero"/>
        <c:auto val="1"/>
        <c:lblAlgn val="ctr"/>
        <c:lblOffset val="100"/>
        <c:noMultiLvlLbl val="0"/>
      </c:catAx>
      <c:valAx>
        <c:axId val="255205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85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E3644-1A29-40B6-B365-B37F379B5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Private Video Views | Zeiglers wunderbare Welt des Fußballs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64C85D-5E08-4212-93B2-2DCF91EF15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3699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58028B-1467-42AF-A601-6412BD078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01.06.2017 - 31.08.2019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6B23C3-C4AA-4EC1-BF68-46EEDB397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882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Private Video Views | Zeiglers wunderbare Welt des Fußballs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Video Views | Zeiglers wunderbare Welt des Fußballs</dc:title>
  <dc:creator>Frederik Peiniger</dc:creator>
  <cp:lastModifiedBy>Frederik Peiniger</cp:lastModifiedBy>
  <cp:revision>1</cp:revision>
  <dcterms:created xsi:type="dcterms:W3CDTF">2019-09-27T06:48:42Z</dcterms:created>
  <dcterms:modified xsi:type="dcterms:W3CDTF">2019-09-27T06:48:47Z</dcterms:modified>
</cp:coreProperties>
</file>