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11FAB-B884-4B2B-8619-FB5F9DA3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A570C-ABC7-440B-B46E-A84227AED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390774"/>
              </p:ext>
            </p:extLst>
          </p:nvPr>
        </p:nvGraphicFramePr>
        <p:xfrm>
          <a:off x="457200" y="1731963"/>
          <a:ext cx="8188452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90526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222393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6845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98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870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0593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071756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54150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9651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8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87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00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wummssport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6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1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tieresucheneinzuhause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9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11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7.1717 %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74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00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49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1E7AD-E7D6-4EC9-A96A-E11B8D2BB7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68703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030D-6558-4D3C-835E-E272347D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9FCDF-C701-47A4-A04A-489FF5BC5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871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17579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36113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587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050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497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885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57304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622773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490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366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24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glanzundnatur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86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lindenstrasse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06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hierundheute_wdr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36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heimathaeppchen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58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3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5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stories.offiziell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95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beautyquarks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152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63362-3FAC-43FC-8F0F-E0C7674D8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9383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96519-4D40-4F27-B443-933F69EF8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D9E1B-0A27-42E4-BEF2-0E78852A3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277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75253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708550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6037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2700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1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2347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83413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44112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04919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470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59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wdrjeck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markt.wdr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4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84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wdrbigband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1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wdr5politisch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00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568A1-25E6-4864-92B3-004C25EFF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6961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364</Words>
  <Application>Microsoft Office PowerPoint</Application>
  <PresentationFormat>On-screen Show (4:3)</PresentationFormat>
  <Paragraphs>285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Key Metrics Table | 01 Offizielle WDR Angebote - 1 of 3</vt:lpstr>
      <vt:lpstr>Instagram Key Metrics Table | 01 Offizielle WDR Angebote - 2 of 3</vt:lpstr>
      <vt:lpstr>Instagram Key Metrics Table | 01 Offizielle WDR Angebote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01 Offizielle WDR Angebote - 1 of 3</dc:title>
  <dc:creator>Frederik Peiniger</dc:creator>
  <cp:lastModifiedBy>Frederik Peiniger</cp:lastModifiedBy>
  <cp:revision>1</cp:revision>
  <dcterms:created xsi:type="dcterms:W3CDTF">2019-09-25T07:39:27Z</dcterms:created>
  <dcterms:modified xsi:type="dcterms:W3CDTF">2019-09-25T07:41:54Z</dcterms:modified>
</cp:coreProperties>
</file>