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Sheet1!$A$2:$A$37</c:f>
              <c:strCache>
                <c:ptCount val="36"/>
                <c:pt idx="0">
                  <c:v>tieresucheneinzuhause</c:v>
                </c:pt>
                <c:pt idx="1">
                  <c:v>hierundheute_wdr</c:v>
                </c:pt>
                <c:pt idx="2">
                  <c:v>lindenstrasse</c:v>
                </c:pt>
                <c:pt idx="3">
                  <c:v>wdrdigit</c:v>
                </c:pt>
                <c:pt idx="4">
                  <c:v>wdr</c:v>
                </c:pt>
                <c:pt idx="5">
                  <c:v>sportschau</c:v>
                </c:pt>
                <c:pt idx="6">
                  <c:v>aktuellestunde</c:v>
                </c:pt>
                <c:pt idx="7">
                  <c:v>wdr2</c:v>
                </c:pt>
                <c:pt idx="8">
                  <c:v>wdrbigband</c:v>
                </c:pt>
                <c:pt idx="9">
                  <c:v>cosmo_ard</c:v>
                </c:pt>
                <c:pt idx="10">
                  <c:v>one_ard</c:v>
                </c:pt>
                <c:pt idx="11">
                  <c:v>maedelsabende</c:v>
                </c:pt>
                <c:pt idx="12">
                  <c:v>1live</c:v>
                </c:pt>
                <c:pt idx="13">
                  <c:v>wdrforyou</c:v>
                </c:pt>
                <c:pt idx="14">
                  <c:v>docupy</c:v>
                </c:pt>
                <c:pt idx="15">
                  <c:v>diemaus</c:v>
                </c:pt>
                <c:pt idx="16">
                  <c:v>wdr3_im_museum</c:v>
                </c:pt>
                <c:pt idx="17">
                  <c:v>heimathaeppchen</c:v>
                </c:pt>
                <c:pt idx="18">
                  <c:v>machiavellipodcast</c:v>
                </c:pt>
                <c:pt idx="19">
                  <c:v>quarks.de</c:v>
                </c:pt>
                <c:pt idx="20">
                  <c:v>beautyquarks</c:v>
                </c:pt>
                <c:pt idx="21">
                  <c:v>zwwdf</c:v>
                </c:pt>
                <c:pt idx="22">
                  <c:v>livenachneun</c:v>
                </c:pt>
                <c:pt idx="23">
                  <c:v>ard.newyork</c:v>
                </c:pt>
                <c:pt idx="24">
                  <c:v>wdr5politisch</c:v>
                </c:pt>
                <c:pt idx="25">
                  <c:v>monitor.wdr</c:v>
                </c:pt>
                <c:pt idx="26">
                  <c:v>glanzundnatur</c:v>
                </c:pt>
                <c:pt idx="27">
                  <c:v>rewind.de</c:v>
                </c:pt>
                <c:pt idx="28">
                  <c:v>wummssport</c:v>
                </c:pt>
                <c:pt idx="29">
                  <c:v>stories.offiziell</c:v>
                </c:pt>
                <c:pt idx="30">
                  <c:v>ardmoma</c:v>
                </c:pt>
                <c:pt idx="31">
                  <c:v>wdrjeck</c:v>
                </c:pt>
                <c:pt idx="32">
                  <c:v>markt.wdr</c:v>
                </c:pt>
                <c:pt idx="33">
                  <c:v>truedemon</c:v>
                </c:pt>
                <c:pt idx="34">
                  <c:v>wdrdoku</c:v>
                </c:pt>
                <c:pt idx="35">
                  <c:v>colinstransition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188501</c:v>
                </c:pt>
                <c:pt idx="1">
                  <c:v>10074</c:v>
                </c:pt>
                <c:pt idx="2">
                  <c:v>9794</c:v>
                </c:pt>
                <c:pt idx="3">
                  <c:v>567</c:v>
                </c:pt>
                <c:pt idx="4">
                  <c:v>27094</c:v>
                </c:pt>
                <c:pt idx="5">
                  <c:v>770060</c:v>
                </c:pt>
                <c:pt idx="6">
                  <c:v>17290</c:v>
                </c:pt>
                <c:pt idx="7">
                  <c:v>15584</c:v>
                </c:pt>
                <c:pt idx="8">
                  <c:v>473</c:v>
                </c:pt>
                <c:pt idx="9">
                  <c:v>15883</c:v>
                </c:pt>
                <c:pt idx="10">
                  <c:v>399</c:v>
                </c:pt>
                <c:pt idx="11">
                  <c:v>103689</c:v>
                </c:pt>
                <c:pt idx="12">
                  <c:v>627149</c:v>
                </c:pt>
                <c:pt idx="13">
                  <c:v>2295</c:v>
                </c:pt>
                <c:pt idx="14">
                  <c:v>0</c:v>
                </c:pt>
                <c:pt idx="15">
                  <c:v>68019</c:v>
                </c:pt>
                <c:pt idx="16">
                  <c:v>1017</c:v>
                </c:pt>
                <c:pt idx="17">
                  <c:v>10510</c:v>
                </c:pt>
                <c:pt idx="18">
                  <c:v>4413</c:v>
                </c:pt>
                <c:pt idx="19">
                  <c:v>455483</c:v>
                </c:pt>
                <c:pt idx="20">
                  <c:v>16026</c:v>
                </c:pt>
                <c:pt idx="21">
                  <c:v>65088</c:v>
                </c:pt>
                <c:pt idx="22">
                  <c:v>7177</c:v>
                </c:pt>
                <c:pt idx="23">
                  <c:v>941</c:v>
                </c:pt>
                <c:pt idx="24">
                  <c:v>3809</c:v>
                </c:pt>
                <c:pt idx="25">
                  <c:v>3580</c:v>
                </c:pt>
                <c:pt idx="26">
                  <c:v>49330</c:v>
                </c:pt>
                <c:pt idx="27">
                  <c:v>0</c:v>
                </c:pt>
                <c:pt idx="28">
                  <c:v>2986636</c:v>
                </c:pt>
                <c:pt idx="29">
                  <c:v>17816</c:v>
                </c:pt>
                <c:pt idx="30">
                  <c:v>3576</c:v>
                </c:pt>
                <c:pt idx="31">
                  <c:v>1950</c:v>
                </c:pt>
                <c:pt idx="32">
                  <c:v>30118</c:v>
                </c:pt>
                <c:pt idx="33">
                  <c:v>4607</c:v>
                </c:pt>
                <c:pt idx="34">
                  <c:v>0</c:v>
                </c:pt>
                <c:pt idx="35">
                  <c:v>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6-4ED8-86E3-D8461FCFE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0188848"/>
        <c:axId val="250193112"/>
      </c:barChart>
      <c:catAx>
        <c:axId val="250188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193112"/>
        <c:crosses val="autoZero"/>
        <c:auto val="1"/>
        <c:lblAlgn val="ctr"/>
        <c:lblOffset val="100"/>
        <c:noMultiLvlLbl val="0"/>
      </c:catAx>
      <c:valAx>
        <c:axId val="250193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18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939EA-B08C-4495-A71E-3BF821998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5. Top 10 nach Interactions | 01 Offizielle WDR Angebote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60BB6B-9CAB-42FF-818C-268E3F4F1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0687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D9A4E-19F0-4448-804E-AA5C6B85C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4B29E-1AE4-47F1-8C44-8A999EFC5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846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5. Top 10 nach Interactions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Top 10 nach Interactions | 01 Offizielle WDR Angebote</dc:title>
  <dc:creator>Frederik Peiniger</dc:creator>
  <cp:lastModifiedBy>Frederik Peiniger</cp:lastModifiedBy>
  <cp:revision>1</cp:revision>
  <dcterms:created xsi:type="dcterms:W3CDTF">2019-09-16T10:16:50Z</dcterms:created>
  <dcterms:modified xsi:type="dcterms:W3CDTF">2019-09-16T10:16:55Z</dcterms:modified>
</cp:coreProperties>
</file>