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Planet Wissen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Sheet1!$A$2:$A$25</c:f>
              <c:strCache>
                <c:ptCount val="24"/>
                <c:pt idx="0">
                  <c:v>01.09.2017</c:v>
                </c:pt>
                <c:pt idx="1">
                  <c:v>01.10.2017</c:v>
                </c:pt>
                <c:pt idx="2">
                  <c:v>01.11.2017</c:v>
                </c:pt>
                <c:pt idx="3">
                  <c:v>01.12.2017</c:v>
                </c:pt>
                <c:pt idx="4">
                  <c:v>01.01.2018</c:v>
                </c:pt>
                <c:pt idx="5">
                  <c:v>01.02.2018</c:v>
                </c:pt>
                <c:pt idx="6">
                  <c:v>01.03.2018</c:v>
                </c:pt>
                <c:pt idx="7">
                  <c:v>01.04.2018</c:v>
                </c:pt>
                <c:pt idx="8">
                  <c:v>01.05.2018</c:v>
                </c:pt>
                <c:pt idx="9">
                  <c:v>01.06.2018</c:v>
                </c:pt>
                <c:pt idx="10">
                  <c:v>01.07.2018</c:v>
                </c:pt>
                <c:pt idx="11">
                  <c:v>01.08.2018</c:v>
                </c:pt>
                <c:pt idx="12">
                  <c:v>01.09.2018</c:v>
                </c:pt>
                <c:pt idx="13">
                  <c:v>01.10.2018</c:v>
                </c:pt>
                <c:pt idx="14">
                  <c:v>01.11.2018</c:v>
                </c:pt>
                <c:pt idx="15">
                  <c:v>01.12.2018</c:v>
                </c:pt>
                <c:pt idx="16">
                  <c:v>01.01.2019</c:v>
                </c:pt>
                <c:pt idx="17">
                  <c:v>01.02.2019</c:v>
                </c:pt>
                <c:pt idx="18">
                  <c:v>01.03.2019</c:v>
                </c:pt>
                <c:pt idx="19">
                  <c:v>01.04.2019</c:v>
                </c:pt>
                <c:pt idx="20">
                  <c:v>01.05.2019</c:v>
                </c:pt>
                <c:pt idx="21">
                  <c:v>01.06.2019</c:v>
                </c:pt>
                <c:pt idx="22">
                  <c:v>01.07.2019</c:v>
                </c:pt>
                <c:pt idx="23">
                  <c:v>01.08.2019</c:v>
                </c:pt>
              </c:strCache>
            </c:str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6158</c:v>
                </c:pt>
                <c:pt idx="1">
                  <c:v>6305</c:v>
                </c:pt>
                <c:pt idx="2">
                  <c:v>6330</c:v>
                </c:pt>
                <c:pt idx="3">
                  <c:v>6376</c:v>
                </c:pt>
                <c:pt idx="4">
                  <c:v>6412</c:v>
                </c:pt>
                <c:pt idx="5">
                  <c:v>6458</c:v>
                </c:pt>
                <c:pt idx="6">
                  <c:v>6494</c:v>
                </c:pt>
                <c:pt idx="7">
                  <c:v>6573</c:v>
                </c:pt>
                <c:pt idx="8">
                  <c:v>6573</c:v>
                </c:pt>
                <c:pt idx="9">
                  <c:v>6609</c:v>
                </c:pt>
                <c:pt idx="10">
                  <c:v>6634</c:v>
                </c:pt>
                <c:pt idx="11">
                  <c:v>6594</c:v>
                </c:pt>
                <c:pt idx="12">
                  <c:v>6639</c:v>
                </c:pt>
                <c:pt idx="13">
                  <c:v>6687</c:v>
                </c:pt>
                <c:pt idx="14">
                  <c:v>6698</c:v>
                </c:pt>
                <c:pt idx="15">
                  <c:v>6721</c:v>
                </c:pt>
                <c:pt idx="16">
                  <c:v>6757</c:v>
                </c:pt>
                <c:pt idx="17">
                  <c:v>6814</c:v>
                </c:pt>
                <c:pt idx="18">
                  <c:v>6856</c:v>
                </c:pt>
                <c:pt idx="19">
                  <c:v>6908</c:v>
                </c:pt>
                <c:pt idx="20">
                  <c:v>6957</c:v>
                </c:pt>
                <c:pt idx="21">
                  <c:v>7010</c:v>
                </c:pt>
                <c:pt idx="22">
                  <c:v>7072</c:v>
                </c:pt>
                <c:pt idx="23">
                  <c:v>7116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A4-4F7B-9C88-6A16E8B055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295016"/>
        <c:axId val="299294688"/>
      </c:lineChart>
      <c:catAx>
        <c:axId val="299295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94688"/>
        <c:crosses val="autoZero"/>
        <c:auto val="1"/>
        <c:lblAlgn val="ctr"/>
        <c:lblOffset val="100"/>
        <c:noMultiLvlLbl val="0"/>
      </c:catAx>
      <c:valAx>
        <c:axId val="299294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29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3F96C-D977-4EC7-9B81-05887EBCD6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01.2.18. Planet Wissen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2B7185-C89C-4C32-9678-1404B5915D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76758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88CDB0-6FF3-454E-9BE0-1B95D09488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01.09.2017 - 31.08.2019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64E9F-48B6-476D-963D-B90781962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564639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01.2.18. Planet Wissen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01.2.18. Planet Wissen</dc:title>
  <dc:creator>Frederik Peiniger</dc:creator>
  <cp:lastModifiedBy>Frederik Peiniger</cp:lastModifiedBy>
  <cp:revision>1</cp:revision>
  <dcterms:created xsi:type="dcterms:W3CDTF">2019-09-12T14:46:25Z</dcterms:created>
  <dcterms:modified xsi:type="dcterms:W3CDTF">2019-09-12T14:46:30Z</dcterms:modified>
</cp:coreProperties>
</file>