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08.09.2019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393453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38-4A4B-A36D-59A1C4ED0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823496"/>
        <c:axId val="308823824"/>
      </c:barChart>
      <c:catAx>
        <c:axId val="30882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23824"/>
        <c:crosses val="autoZero"/>
        <c:auto val="1"/>
        <c:lblAlgn val="ctr"/>
        <c:lblOffset val="100"/>
        <c:noMultiLvlLbl val="0"/>
      </c:catAx>
      <c:valAx>
        <c:axId val="30882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2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08.09.2019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D-4DED-AE3D-35DF2C0F4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232632"/>
        <c:axId val="319231648"/>
      </c:lineChart>
      <c:catAx>
        <c:axId val="3192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31648"/>
        <c:crosses val="autoZero"/>
        <c:auto val="1"/>
        <c:lblAlgn val="ctr"/>
        <c:lblOffset val="100"/>
        <c:noMultiLvlLbl val="0"/>
      </c:catAx>
      <c:valAx>
        <c:axId val="31923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720A9-B033-48E1-B392-F82CCBFFE6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d_Onepager WDR.de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CB7E5-27FB-4394-9AAB-7270871598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264102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A01B-B36C-4BAD-B1AB-0D8D231F0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080AA-2BD8-49C9-8AB3-3F6B33429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22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20027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7072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570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7632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5828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5970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95911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83256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3435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391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6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801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95A4B-8C41-4AE6-95DD-DD8F29F30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</p:spTree>
    <p:extLst>
      <p:ext uri="{BB962C8B-B14F-4D97-AF65-F5344CB8AC3E}">
        <p14:creationId xmlns:p14="http://schemas.microsoft.com/office/powerpoint/2010/main" val="2152032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E7B6-2711-48B8-9286-90CFAA3F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Reichweite (Total) | WDR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4C557C-06C7-419C-BAD7-60A73DE31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574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13B5F-81BF-4B4C-B55A-7122E1050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F2D95-9155-4D64-80D8-8BA5C24B8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6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C371-A2E2-4CAC-BA65-09C6D729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FB-Postings (reach, interactions, i-rate, e-rate)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97D31-9622-4507-8AE6-A6EF5E979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32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73065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23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95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381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33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819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388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78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16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393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2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12:55:09</a:t>
                      </a:r>
                      <a:r>
                        <a:rPr lang="de-DE" sz="1000"/>
                        <a:t> 
 Aspirin, Paracetamol oder Ibuprofen gibt es auch ohne Rezept in jeder Apotheke. Und viele von uns greifen auch bei Kleinigkeiten schnell zu frei verkäuflichen Schmerzmitteln. Doch auch hier gilt: keine Wirkung ohne Nebenwirkung.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3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17:22:42</a:t>
                      </a:r>
                      <a:r>
                        <a:rPr lang="de-DE" sz="1000"/>
                        <a:t> 
 Es ist einer der ältesten Handwerksberufe: Wachszieher. Sie stellen tatsächlich Kerzen noch von Hand her und verzieren sie. Doch kann dieser Beruf im High-Tech-Zeitalter überleben?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2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14:14:06</a:t>
                      </a:r>
                      <a:r>
                        <a:rPr lang="de-DE" sz="1000"/>
                        <a:t> 
 Fotokünstlerin Noelle Mason macht die Unsichtbaren sichtbar und wirft ein neues Licht auf das Thema illegale Einwanderung.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1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11:36:17</a:t>
                      </a:r>
                      <a:r>
                        <a:rPr lang="de-DE" sz="1000"/>
                        <a:t> 
 Besondere Gäste sind für die Kollegen von Heimathäppchen – Land &amp; Lecker mittlerweile schon Tradition. Marion's Kaffeeklatsch - Das Grosse Backen 2016 hat weiche Kürbisbrötchen, die nicht nur Kürbis enthalten, sondern auch wie Kürbisse aussehen im Gepäck– seid gespannt, wie sie das hinkriegt!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5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15:36:42</a:t>
                      </a:r>
                      <a:r>
                        <a:rPr lang="de-DE" sz="1000"/>
                        <a:t> 
 Jeder achte Erwachsene in NRW ist Analphabet. Für rund 1,36 Millionen Menschen stellen daher ganz alltägliche Situationen eine große Herausforderung dar.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14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BC01F-039E-4050-A3A5-1595DF18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</p:spTree>
    <p:extLst>
      <p:ext uri="{BB962C8B-B14F-4D97-AF65-F5344CB8AC3E}">
        <p14:creationId xmlns:p14="http://schemas.microsoft.com/office/powerpoint/2010/main" val="245223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FCCF9-F9C0-486B-8FDF-35E2752BB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FB-Postings (reach, interactions, i-rate, e-rate)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9F8D0-8A68-4369-91A3-9470D617C2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146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35379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529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677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222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772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278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50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406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8963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31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4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WDR - 2019-09-08 15:36:42</a:t>
                      </a:r>
                      <a:r>
                        <a:rPr lang="de-DE" sz="1000"/>
                        <a:t> 
 Jeder achte Erwachsene in NRW ist Analphabet. Für rund 1,36 Millionen Menschen stellen daher ganz alltägliche Situationen eine große Herausforderung dar.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41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F07B1-3E66-4C8D-92ED-BC7E16698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</p:spTree>
    <p:extLst>
      <p:ext uri="{BB962C8B-B14F-4D97-AF65-F5344CB8AC3E}">
        <p14:creationId xmlns:p14="http://schemas.microsoft.com/office/powerpoint/2010/main" val="227510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3365-6D91-4657-97F7-E4FCDE5E1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183C7-57B8-4BF3-87EF-A8C8CD578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33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02815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853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054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954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788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21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708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34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913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660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932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497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90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51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13A72-DC48-4B04-B7C5-5E7BEBFFA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</p:spTree>
    <p:extLst>
      <p:ext uri="{BB962C8B-B14F-4D97-AF65-F5344CB8AC3E}">
        <p14:creationId xmlns:p14="http://schemas.microsoft.com/office/powerpoint/2010/main" val="1016242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D6959-C643-4375-B892-F606B3C5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01.3.01. WDR.de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4948C-F015-408A-8E47-FE7C94546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177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53138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71208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04761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8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74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3521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905574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873100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2991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3732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0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069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F0F76-919A-456A-BC34-87A53887B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</p:spTree>
    <p:extLst>
      <p:ext uri="{BB962C8B-B14F-4D97-AF65-F5344CB8AC3E}">
        <p14:creationId xmlns:p14="http://schemas.microsoft.com/office/powerpoint/2010/main" val="354769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A6A68-704F-4F82-ACF2-CCB39F8C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Instagram_Reach | wdr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DF587-E82C-4166-A4EE-EDBAF4297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808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E97AF-A6E8-47AF-8A8D-D7A725E84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08.09.2019 - 08.09.2019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55E2CD-2C49-4485-BF5B-63F13396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40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162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d_Onepager WDR.de</vt:lpstr>
      <vt:lpstr>Facebook Key Metrics Table | 01.3.01. WDR.de</vt:lpstr>
      <vt:lpstr>Facebook Reichweite (Total) | WDR</vt:lpstr>
      <vt:lpstr>Facebook FB-Postings (reach, interactions, i-rate, e-rate) | 01.3.01. WDR.de</vt:lpstr>
      <vt:lpstr>Facebook FB-Postings (reach, interactions, i-rate, e-rate) | 01.3.01. WDR.de</vt:lpstr>
      <vt:lpstr>Youtube Key Metrics Table | 01.3.01. WDR.de</vt:lpstr>
      <vt:lpstr>Instagram Key Metrics Table | 01.3.01. WDR.de</vt:lpstr>
      <vt:lpstr>Instagram Instagram_Reach | wdr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d_Onepager WDR.de</dc:title>
  <dc:creator>Frederik Peiniger</dc:creator>
  <cp:lastModifiedBy>Frederik Peiniger</cp:lastModifiedBy>
  <cp:revision>1</cp:revision>
  <dcterms:created xsi:type="dcterms:W3CDTF">2019-09-09T07:20:46Z</dcterms:created>
  <dcterms:modified xsi:type="dcterms:W3CDTF">2019-09-09T07:20:58Z</dcterms:modified>
</cp:coreProperties>
</file>