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4942-4B6D-9DCC-96D5C2510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13576"/>
        <c:axId val="253685464"/>
      </c:lineChart>
      <c:catAx>
        <c:axId val="25891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685464"/>
        <c:crosses val="autoZero"/>
        <c:auto val="1"/>
        <c:lblAlgn val="ctr"/>
        <c:lblOffset val="100"/>
        <c:noMultiLvlLbl val="0"/>
      </c:catAx>
      <c:valAx>
        <c:axId val="25368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1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39422-40CC-4101-8DE4-C6275868A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1LIVE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A641BA-9A0D-4300-9D5F-501DF97706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961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D1103-7CDA-4DA6-80FB-2161179D9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01.01.2019 - 30.06.2019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D7359-7225-47B3-8B73-1CBA6B46F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183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Private Video Views | 1LIVE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 Views | 1LIVE</dc:title>
  <dc:creator>Frederik Peiniger</dc:creator>
  <cp:lastModifiedBy>Frederik Peiniger</cp:lastModifiedBy>
  <cp:revision>1</cp:revision>
  <dcterms:created xsi:type="dcterms:W3CDTF">2019-08-14T13:27:29Z</dcterms:created>
  <dcterms:modified xsi:type="dcterms:W3CDTF">2019-08-14T13:27:33Z</dcterms:modified>
</cp:coreProperties>
</file>