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5CB1-AB2D-4421-BE4B-20C0F4D6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Unique Reach Monthly | 01 Offizielle WDR Angebote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BC552-2890-4BF9-9DAA-B93DE8599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53769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9299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65853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0811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1385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Previous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53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7408308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6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Plan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2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85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Morgenmagazin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4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comedy.wdr.de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9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4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Bernama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16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Elliniko Randevou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23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Estación Sur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36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Köln Radyosu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61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8DB6D-B9D4-4385-89D6-2A90D7564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59357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3524F-E9F3-44E9-99EF-47CA6D22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Unique Reach Monthly | 01 Offizielle WDR Angebote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782AA-0377-4780-9E05-3EAC09F08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187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776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52129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31265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29706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Previous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24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Radio Colonia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3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Radio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0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Radio po polsku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0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Radio po-russki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2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beste Chor im Westen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-94.94 %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0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Sendung mit der Maus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-45.73 %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7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90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hart aber 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3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Heimatflimmern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86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933A1-61E1-46C1-B117-441620E55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80012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843FB-DC65-4ABB-8A7A-707B92C6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Unique Reach Monthly | 01 Offizielle WDR Angebote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C4C63-92EF-4D89-BEB2-0BED33883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536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95713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66917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2702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6803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Previous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0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Heimathäppchen – Land &amp; Lecker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0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 und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9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Kiraka. Dein Kinderradiokanal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91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4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Land &amp; Lecker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092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CDADC-074A-4A93-A894-5F3F12345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92058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Facebook Unique Reach Monthly | 01 Offizielle WDR Angebote - 1 of 3</vt:lpstr>
      <vt:lpstr>Facebook Facebook Unique Reach Monthly | 01 Offizielle WDR Angebote - 2 of 3</vt:lpstr>
      <vt:lpstr>Facebook Facebook Unique Reach Monthly | 01 Offizielle WDR Angebote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Unique Reach Monthly | 01 Offizielle WDR Angebote - 1 of 3</dc:title>
  <dc:creator>Frederik Peiniger</dc:creator>
  <cp:lastModifiedBy>Frederik Peiniger</cp:lastModifiedBy>
  <cp:revision>1</cp:revision>
  <dcterms:created xsi:type="dcterms:W3CDTF">2019-08-13T09:10:35Z</dcterms:created>
  <dcterms:modified xsi:type="dcterms:W3CDTF">2019-08-13T09:11:10Z</dcterms:modified>
</cp:coreProperties>
</file>