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B8725-F9C7-460D-90C7-9769343E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DC82EE-30F7-4D5E-A907-CBABF60A0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462283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153764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2189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8804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893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146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989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975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812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5679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975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7653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295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9466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72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2325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6343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278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652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8918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720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357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352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169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937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4374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999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6283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7919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42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9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11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963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10AF4-21A1-404B-885B-162E37D26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625087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4A11-4E7C-4138-9D2D-44A9B735F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E20B76-4695-407E-A295-054BA7ADE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689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220545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698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69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671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405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648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933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730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851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970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79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182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019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219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2587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978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5450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7876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330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157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725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06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6801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889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00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2677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3644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236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0981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952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232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4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- 2019-08-02 07:00:57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ganzes Haus für die eigenen Mitarbeiter bauen 😮 Das macht jetzt eine Firma aus Attendorn, um Azubis für sich zu gewinnen 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https://scontent.xx.fbcdn.net/v/t15.13418-10/p720x720/66784951_467891170729678_8512526396424192000_n.jpeg?_nc_cat=1&amp;_nc_oc=AQnv1CoCszxjZRsoyjQu_Ky_urBvr-oKvEUU3imsPx0lGKrslXHdSrPy-pqnitYo5lo&amp;_nc_ht=scontent.xx&amp;oh=a7066d0f4e2bcef22578f88a98c9298e&amp;oe=5DE2F9CD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20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6A74E-F217-4C15-A7DC-46C693F4A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102072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A2614-E5EF-4E2E-BF70-6DA1ADA9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DA566-9165-498A-939A-BAB9461E1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515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5539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13560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550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880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878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0565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3710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893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091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1995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595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693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1751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591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641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040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055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762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9011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8900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295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452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624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587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438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0557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9893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154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6903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317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9454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85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- 2019-08-03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sieht nach Spaß aus! 😀💦♿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https://scontent.xx.fbcdn.net/v/t15.5256-10/p720x720/65846986_462055004616747_8731415904266485760_n.jpg?_nc_cat=109&amp;_nc_oc=AQm7oUjNO8vcJy9nmcXIZPHyuKur88BbznQ94vpCr9fH6_-kBT9G3yENg0SKyVKyDQY&amp;_nc_ht=scontent.xx&amp;oh=bced732d0b7fb496ec94e226c071ba44&amp;oe=5DE2EB48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15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9346C-70B5-4418-B256-64C847FA6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76592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EA6F-B3B4-4D18-8EAC-B53D8593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14F04-2251-4403-A08B-2EAF7C53C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936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933623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9204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224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849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9329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900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635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30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8857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8825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2436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147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967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853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837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506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245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772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998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0554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6649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221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08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301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989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422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58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935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58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46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64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1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- 2019-08-05 07:00:01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Elf Monate pilgern, von Arnsberg nach Spanien: Diese Familie lässt ihr gewohntes Leben weit hinter sich. Mutig!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https://scontent.xx.fbcdn.net/v/t15.13418-10/p720x720/67812244_341599300125055_7694294268512305152_n.jpeg?_nc_cat=111&amp;_nc_oc=AQnlv1Pbk6dR7KUGp2a1Z5CVA4NHL3agTA4uaqINGhZCYqjCRCqXlJ9vbL5LLdH79j0&amp;_nc_ht=scontent.xx&amp;oh=daed7b7ec750239ebd5c8b7299a6f5a5&amp;oe=5DDD4226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5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30A7F-FCF2-4470-A7B0-FA0482AF9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376964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E1AB-BCB6-4307-91DB-47A94B92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9FB39-FAEE-4129-928C-2AF9C07E1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5780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73451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5796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336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08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375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0490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388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969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1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823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292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326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644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565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88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726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4366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665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86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441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426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8607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404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810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726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497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884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016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411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061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563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0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- 2019-08-04 10:16:00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🌳 Das hier sind die höchsten Bäume Nord- und Mitteldeutschlands. Über 63 Meter hohe Douglasien, die im Wald in Medebach-Glindfeld alles andere überragen.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https://scontent.xx.fbcdn.net/v/t15.5256-10/p720x720/67517063_2408785952540747_524826655470911488_n.jpg?_nc_cat=104&amp;_nc_oc=AQm3YzEF2g0tX1tVY_CI1cUI5jIPZts-Xvkz9GZQhaN1oT2pC_24lYvoLPjPO6DTO8M&amp;_nc_ht=scontent.xx&amp;oh=348903495b66a2385a68aa50f79b8d9a&amp;oe=5DDE7E3E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16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B520A-CB7C-4D48-B472-4A4BB9978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1334694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CDCA-E2BB-4458-8F5D-60EA129E1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WDR Lokalzeit Südwestfalen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24855-FA24-4FF5-A8CE-7475B9E0A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8733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476345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481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485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928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075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0698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422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278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6459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435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994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940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856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151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17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3015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074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81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705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891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32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63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772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895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553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886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170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00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47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77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23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 - 2019-07-31 16:45:01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Überrascht uns jetzt nicht, was die 1. Burg ist 😎😏😜 Und das ist ein Tipp für dieses Wochenende: Altena - Eine Stadt erlebt das Mittelalter 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https://scontent.xx.fbcdn.net/v/t15.5256-10/p720x720/65854393_882707345438683_4635399499236245504_n.jpg?_nc_cat=101&amp;_nc_oc=AQk0WihX6E0lL2SD6KEnvZV0lbdXhCHCt-s1aWSUZPtV3TxVBapxh9bgKYTMURAWQh4&amp;_nc_ht=scontent.xx&amp;oh=ad3efa846f4414f992a463522068b7f7&amp;oe=5D9FEEDB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06.08.2019 14:02:30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834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6D5E7-6891-498E-881E-388381FBA3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30.07.2019 - 06.08.2019</a:t>
            </a:r>
          </a:p>
        </p:txBody>
      </p:sp>
    </p:spTree>
    <p:extLst>
      <p:ext uri="{BB962C8B-B14F-4D97-AF65-F5344CB8AC3E}">
        <p14:creationId xmlns:p14="http://schemas.microsoft.com/office/powerpoint/2010/main" val="2861317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849</Words>
  <Application>Microsoft Office PowerPoint</Application>
  <PresentationFormat>On-screen Show (4:3)</PresentationFormat>
  <Paragraphs>353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Own Posts Table | WDR Lokalzeit Südwestfalen - 1 of 6</vt:lpstr>
      <vt:lpstr>Facebook Own Posts Table | WDR Lokalzeit Südwestfalen - 2 of 6</vt:lpstr>
      <vt:lpstr>Facebook Own Posts Table | WDR Lokalzeit Südwestfalen - 3 of 6</vt:lpstr>
      <vt:lpstr>Facebook Own Posts Table | WDR Lokalzeit Südwestfalen - 4 of 6</vt:lpstr>
      <vt:lpstr>Facebook Own Posts Table | WDR Lokalzeit Südwestfalen - 5 of 6</vt:lpstr>
      <vt:lpstr>Facebook Own Posts Table | WDR Lokalzeit Südwestfalen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WDR Lokalzeit Südwestfalen - 1 of 6</dc:title>
  <dc:creator>Frederik Peiniger</dc:creator>
  <cp:lastModifiedBy>Frederik Peiniger</cp:lastModifiedBy>
  <cp:revision>1</cp:revision>
  <dcterms:created xsi:type="dcterms:W3CDTF">2019-08-06T14:22:08Z</dcterms:created>
  <dcterms:modified xsi:type="dcterms:W3CDTF">2019-08-06T14:24:28Z</dcterms:modified>
</cp:coreProperties>
</file>