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F7AA1-5A4E-46E9-875F-828E8C9ED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9A4D7-6E39-45F0-B54E-10BB98F7F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112045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1229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0731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882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841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025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534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0379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628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1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140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363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964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269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6478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949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28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4331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5422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906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419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49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526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992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21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392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512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946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054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908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04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816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84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5C281-D279-4FC8-9085-1971ADF77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81736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EE8E9-DA68-4D17-9A04-B227603DD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494D0-ECEF-4F0D-B156-5776DD7734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971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74161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4144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205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535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891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779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197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738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45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039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316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622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237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937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0067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325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854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250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852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030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156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689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279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162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15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488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583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3245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523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9786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472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07:00:57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ganzes Haus für die eigenen Mitarbeiter bauen 😮 Das macht jetzt eine Firma aus Attendorn, um Azubis für sich zu gewinnen 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https://scontent.xx.fbcdn.net/v/t15.13418-10/p720x720/66784951_467891170729678_8512526396424192000_n.jpeg?_nc_cat=1&amp;_nc_oc=AQnv1CoCszxjZRsoyjQu_Ky_urBvr-oKvEUU3imsPx0lGKrslXHdSrPy-pqnitYo5lo&amp;_nc_ht=scontent.xx&amp;oh=a7066d0f4e2bcef22578f88a98c9298e&amp;oe=5DE2F9CD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786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1B63A-14F3-4646-9C22-747A00F69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85470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4B92-0B46-4D01-94DC-6E065B1F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AF5CE-9635-492C-8E57-A53564DB4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68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05802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109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86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705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093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996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48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9354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254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338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807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671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516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533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630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864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4675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87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2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613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735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30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6594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686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046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82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9435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15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222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040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25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- 2019-08-03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sieht nach Spaß aus! 😀💦♿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https://scontent.xx.fbcdn.net/v/t15.5256-10/p720x720/65846986_462055004616747_8731415904266485760_n.jpg?_nc_cat=109&amp;_nc_oc=AQm7oUjNO8vcJy9nmcXIZPHyuKur88BbznQ94vpCr9fH6_-kBT9G3yENg0SKyVKyDQY&amp;_nc_ht=scontent.xx&amp;oh=bced732d0b7fb496ec94e226c071ba44&amp;oe=5DE2EB48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31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5662A-7085-4F16-9C63-16C058522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42091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300D6-BFD6-4B62-9137-E6BF28EC1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35ADC-8349-44AD-8933-118DFE853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180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03633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8991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32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13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993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1638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432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751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5788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052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122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05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462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524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008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11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43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29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5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041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422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9379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241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3079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917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966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688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515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5108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333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298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89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- 2019-08-05 07:00:01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Elf Monate pilgern, von Arnsberg nach Spanien: Diese Familie lässt ihr gewohntes Leben weit hinter sich. Mutig!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https://scontent.xx.fbcdn.net/v/t15.13418-10/p720x720/67812244_341599300125055_7694294268512305152_n.jpeg?_nc_cat=111&amp;_nc_oc=AQnlv1Pbk6dR7KUGp2a1Z5CVA4NHL3agTA4uaqINGhZCYqjCRCqXlJ9vbL5LLdH79j0&amp;_nc_ht=scontent.xx&amp;oh=daed7b7ec750239ebd5c8b7299a6f5a5&amp;oe=5DDD4226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128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AC600-3447-4C4E-9CED-59E7D2698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21412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03F6-893F-4D3D-8356-044F10927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5A60C-1075-4DE0-A58B-87A49E1F2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916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8166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1363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987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367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123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2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2453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071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4056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082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797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897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55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270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10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4952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7647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979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05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116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853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229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313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386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43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322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576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801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042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432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3496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3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- 2019-08-04 10:16:00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🌳 Das hier sind die höchsten Bäume Nord- und Mitteldeutschlands. Über 63 Meter hohe Douglasien, die im Wald in Medebach-Glindfeld alles andere überragen.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https://scontent.xx.fbcdn.net/v/t15.5256-10/p720x720/67517063_2408785952540747_524826655470911488_n.jpg?_nc_cat=104&amp;_nc_oc=AQm3YzEF2g0tX1tVY_CI1cUI5jIPZts-Xvkz9GZQhaN1oT2pC_24lYvoLPjPO6DTO8M&amp;_nc_ht=scontent.xx&amp;oh=348903495b66a2385a68aa50f79b8d9a&amp;oe=5DDE7E3E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29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56F72-35AB-4AA6-9046-1BB33E404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30598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88A9-2F1E-4414-83CE-3706DF26B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4161D-6861-40E3-BC1A-FE0573C29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387720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080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619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749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804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557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139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37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188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205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058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14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90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760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5703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370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623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12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179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359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965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010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926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069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683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084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317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08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880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098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889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8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16:45:01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Überrascht uns jetzt nicht, was die 1. Burg ist 😎😏😜 Und das ist ein Tipp für dieses Wochenende: Altena - Eine Stadt erlebt das Mittelalter 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https://scontent.xx.fbcdn.net/v/t15.5256-10/p720x720/65854393_882707345438683_4635399499236245504_n.jpg?_nc_cat=101&amp;_nc_oc=AQk0WihX6E0lL2SD6KEnvZV0lbdXhCHCt-s1aWSUZPtV3TxVBapxh9bgKYTMURAWQh4&amp;_nc_ht=scontent.xx&amp;oh=ad3efa846f4414f992a463522068b7f7&amp;oe=5D9FEEDB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8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27A10-FF0F-4235-B277-6BEB29E3D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5471306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848</Words>
  <Application>Microsoft Office PowerPoint</Application>
  <PresentationFormat>On-screen Show (4:3)</PresentationFormat>
  <Paragraphs>352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WDR Lokalzeit Südwestfalen - 1 of 6</vt:lpstr>
      <vt:lpstr>Facebook Own Posts Table | WDR Lokalzeit Südwestfalen - 2 of 6</vt:lpstr>
      <vt:lpstr>Facebook Own Posts Table | WDR Lokalzeit Südwestfalen - 3 of 6</vt:lpstr>
      <vt:lpstr>Facebook Own Posts Table | WDR Lokalzeit Südwestfalen - 4 of 6</vt:lpstr>
      <vt:lpstr>Facebook Own Posts Table | WDR Lokalzeit Südwestfalen - 5 of 6</vt:lpstr>
      <vt:lpstr>Facebook Own Posts Table | WDR Lokalzeit Südwestfalen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WDR Lokalzeit Südwestfalen - 1 of 6</dc:title>
  <dc:creator>Frederik Peiniger</dc:creator>
  <cp:lastModifiedBy>Frederik Peiniger</cp:lastModifiedBy>
  <cp:revision>1</cp:revision>
  <dcterms:created xsi:type="dcterms:W3CDTF">2019-08-06T14:05:54Z</dcterms:created>
  <dcterms:modified xsi:type="dcterms:W3CDTF">2019-08-06T14:08:13Z</dcterms:modified>
</cp:coreProperties>
</file>