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B70D3-198C-4AF7-A1CA-E40E9BD06C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Post analyse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51486F-68CB-42D6-86C3-B81A07E57C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Westdeutscher Rundfunk Köln</a:t>
            </a:r>
          </a:p>
        </p:txBody>
      </p:sp>
    </p:spTree>
    <p:extLst>
      <p:ext uri="{BB962C8B-B14F-4D97-AF65-F5344CB8AC3E}">
        <p14:creationId xmlns:p14="http://schemas.microsoft.com/office/powerpoint/2010/main" val="3053437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DFADB-68E5-4CE5-91C1-E7F8FA3D7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WDR Lokalzeit Südwestfalen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CC62D4-23FC-4290-AADD-8B28EE1D38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98321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1099854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535294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90417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51740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74711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21547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54562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09934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7909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30156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13412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92982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43245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63613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28046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20200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75638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22499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18500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72059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31690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9304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96706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63465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20545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6875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75447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82743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2636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05162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79710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8490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B55741-FF12-46D1-8A35-4D78F03145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30.07.2019 - 06.08.2019</a:t>
            </a:r>
          </a:p>
        </p:txBody>
      </p:sp>
    </p:spTree>
    <p:extLst>
      <p:ext uri="{BB962C8B-B14F-4D97-AF65-F5344CB8AC3E}">
        <p14:creationId xmlns:p14="http://schemas.microsoft.com/office/powerpoint/2010/main" val="3118147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E028B-082D-4AC9-9A6D-685DFE82F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WDR Lokalzeit Südwestfalen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403B51-0E14-499C-BEFD-CF7C04B1E6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71613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65600898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732718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30655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44882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64342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7607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70403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28728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71155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67337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77963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4673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4230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15515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93484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79560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87223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73614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86843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5497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14275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94099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45867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5644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02019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87499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10670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64982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64907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60274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067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286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- 2019-08-02 07:00:57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ganzes Haus für die eigenen Mitarbeiter bauen 😮 Das macht jetzt eine Firma aus Attendorn, um Azubis für sich zu gewinnen 🏠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https://scontent.xx.fbcdn.net/v/t15.13418-10/p720x720/66784951_467891170729678_8512526396424192000_n.jpeg?_nc_cat=1&amp;_nc_oc=AQnv1CoCszxjZRsoyjQu_Ky_urBvr-oKvEUU3imsPx0lGKrslXHdSrPy-pqnitYo5lo&amp;_nc_ht=scontent.xx&amp;oh=a7066d0f4e2bcef22578f88a98c9298e&amp;oe=5DE2F9CD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06.08.2019 14:02:30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3138616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2598768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2598768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1.8968 %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2547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968712-245C-4EE9-B490-75133087F3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30.07.2019 - 06.08.2019</a:t>
            </a:r>
          </a:p>
        </p:txBody>
      </p:sp>
    </p:spTree>
    <p:extLst>
      <p:ext uri="{BB962C8B-B14F-4D97-AF65-F5344CB8AC3E}">
        <p14:creationId xmlns:p14="http://schemas.microsoft.com/office/powerpoint/2010/main" val="3635945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3CF94-565D-4EA1-9D9C-9E4D2D8C2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WDR Lokalzeit Südwestfalen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AE81AA-D661-4F65-9F33-152E3F90B8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08421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68506279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015998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43518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63396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6676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13451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84745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13316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79816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71291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59829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97962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73019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03565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69358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99229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22852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76472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58039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49329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67808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90230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67157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0690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47706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72119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02157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75348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96943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29885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8928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068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- 2019-08-03 17:04:00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sieht nach Spaß aus! 😀💦♿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https://scontent.xx.fbcdn.net/v/t15.5256-10/p720x720/65846986_462055004616747_8731415904266485760_n.jpg?_nc_cat=109&amp;_nc_oc=AQm7oUjNO8vcJy9nmcXIZPHyuKur88BbznQ94vpCr9fH6_-kBT9G3yENg0SKyVKyDQY&amp;_nc_ht=scontent.xx&amp;oh=bced732d0b7fb496ec94e226c071ba44&amp;oe=5DE2EB48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06.08.2019 14:02:30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2.7499 %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69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1C5E85-5099-4001-A033-5123CC999F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30.07.2019 - 06.08.2019</a:t>
            </a:r>
          </a:p>
        </p:txBody>
      </p:sp>
    </p:spTree>
    <p:extLst>
      <p:ext uri="{BB962C8B-B14F-4D97-AF65-F5344CB8AC3E}">
        <p14:creationId xmlns:p14="http://schemas.microsoft.com/office/powerpoint/2010/main" val="227037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4F20E-8DC5-47AB-BF09-6903AE5BA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WDR Lokalzeit Südwestfalen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F3C5DE-F3A3-46A7-B775-E8F171CDE4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50336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51084389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500088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50854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5872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5470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02099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73382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96962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9721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3044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8497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15563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64284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21013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39901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20296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88305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99304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03781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9926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08390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75636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68117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48043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58929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27088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96572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47000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04568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83401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8758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061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- 2019-08-05 07:00:01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Elf Monate pilgern, von Arnsberg nach Spanien: Diese Familie lässt ihr gewohntes Leben weit hinter sich. Mutig! 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https://scontent.xx.fbcdn.net/v/t15.13418-10/p720x720/67812244_341599300125055_7694294268512305152_n.jpeg?_nc_cat=111&amp;_nc_oc=AQnlv1Pbk6dR7KUGp2a1Z5CVA4NHL3agTA4uaqINGhZCYqjCRCqXlJ9vbL5LLdH79j0&amp;_nc_ht=scontent.xx&amp;oh=daed7b7ec750239ebd5c8b7299a6f5a5&amp;oe=5DDD4226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06.08.2019 14:02:30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8.7310 %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2557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F94A2B-60FE-47E6-94A2-1AD0E8509A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30.07.2019 - 06.08.2019</a:t>
            </a:r>
          </a:p>
        </p:txBody>
      </p:sp>
    </p:spTree>
    <p:extLst>
      <p:ext uri="{BB962C8B-B14F-4D97-AF65-F5344CB8AC3E}">
        <p14:creationId xmlns:p14="http://schemas.microsoft.com/office/powerpoint/2010/main" val="2767133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261FA-D039-4EBD-ADC3-01DE8A0B8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WDR Lokalzeit Südwestfalen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A28B3B-9150-4FA3-8C77-7430A3E219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87616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60319856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650289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35762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84454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75528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43195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22496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83445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85903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84393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41444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37110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630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2918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48937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39011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94845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45563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62389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62302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26471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9026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67004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31682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77930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83164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48843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7161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02980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63780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02617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983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- 2019-08-04 10:16:00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🌳 Das hier sind die höchsten Bäume Nord- und Mitteldeutschlands. Über 63 Meter hohe Douglasien, die im Wald in Medebach-Glindfeld alles andere überragen. 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https://scontent.xx.fbcdn.net/v/t15.5256-10/p720x720/67517063_2408785952540747_524826655470911488_n.jpg?_nc_cat=104&amp;_nc_oc=AQm3YzEF2g0tX1tVY_CI1cUI5jIPZts-Xvkz9GZQhaN1oT2pC_24lYvoLPjPO6DTO8M&amp;_nc_ht=scontent.xx&amp;oh=348903495b66a2385a68aa50f79b8d9a&amp;oe=5DDE7E3E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06.08.2019 14:02:30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4.1391 %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1090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899C24-C74B-4209-BF3B-7AA92F7B14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30.07.2019 - 06.08.2019</a:t>
            </a:r>
          </a:p>
        </p:txBody>
      </p:sp>
    </p:spTree>
    <p:extLst>
      <p:ext uri="{BB962C8B-B14F-4D97-AF65-F5344CB8AC3E}">
        <p14:creationId xmlns:p14="http://schemas.microsoft.com/office/powerpoint/2010/main" val="1717995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122B1-EA97-4D13-87A7-EA6C555A3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WDR Lokalzeit Südwestfalen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EE32C6-02DF-4826-9856-121D4EF6AC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96922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18823224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483847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39463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25082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42120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524849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50098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23020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23099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84035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30545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6772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3543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12258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83459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39378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38218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40454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60484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90940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77699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12234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151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89126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48971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72712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59643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26998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20243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04311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76926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63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- 2019-07-31 16:45:01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Überrascht uns jetzt nicht, was die 1. Burg ist 😎😏😜 Und das ist ein Tipp für dieses Wochenende: Altena - Eine Stadt erlebt das Mittelalter 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https://scontent.xx.fbcdn.net/v/t15.5256-10/p720x720/65854393_882707345438683_4635399499236245504_n.jpg?_nc_cat=101&amp;_nc_oc=AQk0WihX6E0lL2SD6KEnvZV0lbdXhCHCt-s1aWSUZPtV3TxVBapxh9bgKYTMURAWQh4&amp;_nc_ht=scontent.xx&amp;oh=ad3efa846f4414f992a463522068b7f7&amp;oe=5D9FEEDB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06.08.2019 14:02:30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5.0893 %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6767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E5D0B7-6EE7-4353-9A56-F368F059FB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30.07.2019 - 06.08.2019</a:t>
            </a:r>
          </a:p>
        </p:txBody>
      </p:sp>
    </p:spTree>
    <p:extLst>
      <p:ext uri="{BB962C8B-B14F-4D97-AF65-F5344CB8AC3E}">
        <p14:creationId xmlns:p14="http://schemas.microsoft.com/office/powerpoint/2010/main" val="22355852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854</Words>
  <Application>Microsoft Office PowerPoint</Application>
  <PresentationFormat>On-screen Show (4:3)</PresentationFormat>
  <Paragraphs>355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Post analyse</vt:lpstr>
      <vt:lpstr>Facebook Own Posts Table | WDR Lokalzeit Südwestfalen - 1 of 6</vt:lpstr>
      <vt:lpstr>Facebook Own Posts Table | WDR Lokalzeit Südwestfalen - 2 of 6</vt:lpstr>
      <vt:lpstr>Facebook Own Posts Table | WDR Lokalzeit Südwestfalen - 3 of 6</vt:lpstr>
      <vt:lpstr>Facebook Own Posts Table | WDR Lokalzeit Südwestfalen - 4 of 6</vt:lpstr>
      <vt:lpstr>Facebook Own Posts Table | WDR Lokalzeit Südwestfalen - 5 of 6</vt:lpstr>
      <vt:lpstr>Facebook Own Posts Table | WDR Lokalzeit Südwestfalen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 analyse</dc:title>
  <dc:creator>Frederik Peiniger</dc:creator>
  <cp:lastModifiedBy>Frederik Peiniger</cp:lastModifiedBy>
  <cp:revision>1</cp:revision>
  <dcterms:created xsi:type="dcterms:W3CDTF">2019-08-06T14:04:13Z</dcterms:created>
  <dcterms:modified xsi:type="dcterms:W3CDTF">2019-08-06T14:04:36Z</dcterms:modified>
</cp:coreProperties>
</file>