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7DD10-B5D7-416B-907E-43B0BC071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7E7A0-BDBC-4F46-B485-15BA5217A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91463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50623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59072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54077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9191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6602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611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758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7530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88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7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- 2019-08-01 19:51:05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Ein ganzes Haus für die eigenen Mitarbeiter bauen 😮 Das macht jetzt eine Firma aus Attendorn, um Azubis für sich zu gewinnen 🏠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6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- 2019-08-01 20:04:04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Das sieht nach Spaß aus! 😀💦♿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55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E5A0A-1369-45C7-8964-00D57B724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935555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68B7-FA27-4ABC-BBCB-9DE9A18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EADE2-A346-408A-B03B-0E044B9AD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417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087254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88778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3005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9749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383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21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412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1745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4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6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- 2019-08-04 17:26:00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Elf Monate pilgern, von Arnsberg nach Spanien: Diese Familie lässt ihr gewohntes Leben weit hinter sich. Mutig! 👍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79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19:29:20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🌳 Das hier sind die höchsten Bäume Nord- und Mitteldeutschlands. Über 63 Meter hohe Douglasien, die im Wald in Medebach-Glindfeld alles andere überragen. 😊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47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46EDC-8066-4D2E-ABDF-05949B60E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90924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BF1BE-59F0-4EAA-91D0-CFBC3576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ABFF2-DA9A-46CE-9AA2-9F4E6568B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2197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95084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08912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346510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01249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7227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964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3347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13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507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62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10:14:21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Überrascht uns jetzt nicht, was die 1. Burg ist 😎😏😜 Und das ist ein Tipp für dieses Wochenende: Altena - Eine Stadt erlebt das Mittelalter 🏰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9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- 2019-08-01 11:56:54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Viele Filmstars aus dem neuen Benjamin Blümchen Film kommen aus unserer Region 🐒🐫 Die hören zwar nicht immer aufs Wort, dafür werden sie ganz liebevoll trainiert 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990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46069-C048-4CA1-BC2C-BECEEA4AC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38157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C81C-1486-4AB8-B415-9BD91030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21E2D-3820-40D3-80B4-F3866C5865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2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72886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58849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4310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69154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6594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956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300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815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952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- 2019-07-30 19:21:36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Zwei Schäferhunde haben ein neunjähriges Mädchen schwer verletzt. Eine Leinenpflicht besteht hier nicht, hat uns die Polizei gesagt.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0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20:45:07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Bei uns in Südwestfalen gibt es keine Babyklappe! Es gibt aber eine andere Möglichkeit, bei der die Mutter anonym bleibt. In Lippstadt zum Beispiel.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375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9598C-08AD-42DF-BF81-969F0D5C2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24437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8CFE4-D5C7-47AF-8D37-131F58FD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9FAB5-673D-4DF9-811A-E00E84B06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399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34398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07374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469633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3853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006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868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787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865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61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7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- 2019-08-06 08:04:34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"Gras fressen" kennt man ja vom Fußball. Aber echte Holzkohle essen…? Das machen die Jungs vom Kohlenmeiler in Kirchhundem-Oberhundem wirklich!😮 Auf die Idee muss man erst mal kommen!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8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18:21:40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Experten sprechen von einem "Waldsterben 2.0". Vor allem Fichten sterben momentan großflächig ab. Wie schlimm es um den Wald steht, sollen Untersuchungen für den neuen Waldzustandsbericht zeigen.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84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E7CE5-CF1E-4323-84C5-E0EBC5663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383150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C7F9B-D438-4D04-BA47-AAFFC6EF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37F534-C3CD-4500-86C9-E0FBB4679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477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75963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77867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56209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28520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3065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219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421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064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065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1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18:10:03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Wir sind live beim Big Day Out in Anröchte! 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0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- 2019-08-04 15:25:39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Ist das wieder ein Spektakel! In Soest ist der Sieg über den Erzbischof von Köln gefeiert worden – in Trachten wie vor 600 Jahren. Mittendrin: Ministerpräsident Laschet. Erkennt ihr ihn?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073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17507-FB5E-4771-9735-D8F8F6C61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719054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9F956-5EE2-402B-866F-C32066F3C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VideoViews inkl. CrosspostingViews | WDR Lokalzeit Südwestfalen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91FF0-7F73-4E44-84D4-31C446F73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55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58716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88396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239033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06199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9162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30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451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713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415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des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 des Videos (in Min.)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Wiedergabe (in 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19:21:57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Klimaproteste trotz Ferien - eins von vielen Themen, dass uns in dieser Woche bewegt hat.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38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193A3-5E0E-40F0-95FC-64BFAAA80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692629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475</Words>
  <Application>Microsoft Office PowerPoint</Application>
  <PresentationFormat>On-screen Show (4:3)</PresentationFormat>
  <Paragraphs>194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VideoViews inkl. CrosspostingViews | WDR Lokalzeit Südwestfalen - 1 of 7</vt:lpstr>
      <vt:lpstr>Facebook VideoViews inkl. CrosspostingViews | WDR Lokalzeit Südwestfalen - 2 of 7</vt:lpstr>
      <vt:lpstr>Facebook VideoViews inkl. CrosspostingViews | WDR Lokalzeit Südwestfalen - 3 of 7</vt:lpstr>
      <vt:lpstr>Facebook VideoViews inkl. CrosspostingViews | WDR Lokalzeit Südwestfalen - 4 of 7</vt:lpstr>
      <vt:lpstr>Facebook VideoViews inkl. CrosspostingViews | WDR Lokalzeit Südwestfalen - 5 of 7</vt:lpstr>
      <vt:lpstr>Facebook VideoViews inkl. CrosspostingViews | WDR Lokalzeit Südwestfalen - 6 of 7</vt:lpstr>
      <vt:lpstr>Facebook VideoViews inkl. CrosspostingViews | WDR Lokalzeit Südwestfalen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VideoViews inkl. CrosspostingViews | WDR Lokalzeit Südwestfalen - 1 of 7</dc:title>
  <dc:creator>Frederik Peiniger</dc:creator>
  <cp:lastModifiedBy>Frederik Peiniger</cp:lastModifiedBy>
  <cp:revision>1</cp:revision>
  <dcterms:created xsi:type="dcterms:W3CDTF">2019-08-06T13:26:25Z</dcterms:created>
  <dcterms:modified xsi:type="dcterms:W3CDTF">2019-08-06T13:27:33Z</dcterms:modified>
</cp:coreProperties>
</file>