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F40CD-91E1-4B13-836B-D4FFBB03E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WDR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10A017-FD13-4F03-8A27-F64FEC91F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925121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3201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794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0367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2937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7105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1482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4245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8131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2201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3385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7819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704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173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- 2017-07-29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9 -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74327469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28.677863924921 %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2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- 2014-06-20 16:01:58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Fußballfloskeln wörtlich genommen | WDR - Sendung mit der Maus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6355533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61.623041864278 %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50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- 2017-02-14 09:00:04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Sendung mit dem Elefanten - Geschichten mit Elefant und Hase - Teil 2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53281320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32.868974676766 %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- 2017-05-12 14:30:03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es Johannes? - Rhönrad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40336545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26.243456782244 %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71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- 2017-07-30 10:00:03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10 -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59608043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36.757247787833 %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973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C2731-34C0-4831-9670-3A18AAF11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01.01.2015 - 31.12.2018</a:t>
            </a:r>
          </a:p>
        </p:txBody>
      </p:sp>
    </p:spTree>
    <p:extLst>
      <p:ext uri="{BB962C8B-B14F-4D97-AF65-F5344CB8AC3E}">
        <p14:creationId xmlns:p14="http://schemas.microsoft.com/office/powerpoint/2010/main" val="103494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0DF2A-423C-4995-9AD9-88790618E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WDR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9305E-F8B6-44C9-AB28-F9FEA8A6B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427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33076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3197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4816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0091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919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7636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2129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73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497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6940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844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507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5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- 2016-08-09 18:14:44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es Johannes? - Trampolin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38240217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30.209061947539 %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- 2017-07-21 11:18:01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1 -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33.204017437414 %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7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- 2016-11-29 17:42:27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der Weihnachtsbäckerei…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6756477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65.560418858574 %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3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- 2016-08-29 14:09:55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230 Kilo mit 13 Jahren - Operation Abnehmen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29286255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19.44615310427 %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6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- 2017-02-19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Sendung mit dem Elefanten - Geschichten mit Elefant und Hase  - Teil 6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32315009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37.579922538521 %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591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82F85-AA1D-443F-BBFA-EABC02A15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01.01.2015 - 31.12.2018</a:t>
            </a:r>
          </a:p>
        </p:txBody>
      </p:sp>
    </p:spTree>
    <p:extLst>
      <p:ext uri="{BB962C8B-B14F-4D97-AF65-F5344CB8AC3E}">
        <p14:creationId xmlns:p14="http://schemas.microsoft.com/office/powerpoint/2010/main" val="3652501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5C6B7-9659-46B6-9CC1-0524FA93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WDR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996BE-70EF-4B4B-BE7A-8C5A89109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141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00641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3240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1084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0580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3168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556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1219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992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190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0603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157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8578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8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- 2017-02-15 09:00:02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Sendung mit dem Elefanten - Geschichten mit Elefant und Hase  - Teil 3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30736891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37.772377210735 %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1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- 2017-07-28 10:00:03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8 -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3088987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30269285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38.528562002386 %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5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- 2017-07-23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3 -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35.755275810843 %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- 2014-03-07 14:21:43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Elefant und Hase gehen auf Reisen I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56.228603228062 %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4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- 2016-08-09 18:08:01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es Johannes? - BMX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19754041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30.133475613054 %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4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71E6A-07C9-44A9-9D57-3C31F50DF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12114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E2B4-3FB8-4EA3-9B1B-33E23E26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WDR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9C34E-F51C-468F-9677-A93999B56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993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66994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701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4914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2599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0104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3637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015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953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4612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9799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4577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341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71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- 2014-03-14 10:10:36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Elefant und Hase löffeln Erbsensuppe I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64.83178491974 %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9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- 2017-02-17 12:00:03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Sendung mit dem Elefanten - Geschichten mit Elefant und Hase  - Teil 4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23539101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36.81104049832 %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4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- 2017-02-13 09:00:04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Sendung mit dem Elefanten - Geschichten mit Elefant und Hase - Teil 1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16794043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28.008681548123 %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97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- 2017-02-18 10:00:05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Sendung mit dem Elefanten - Geschichten mit Elefant und Hase - Teil 5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22029021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35.277966213407 %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9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- 2016-08-09 18:08:44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es Johannes? - Parkour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18737371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31.495013890223 %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96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12078-5A25-4C62-8FD2-A87F02AD8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0442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BAD58-6D61-4C9F-9860-DBA2E432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WDR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C0F723-207E-4D39-8FCC-12E63B9D6B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699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21620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2912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194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6879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8034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880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8355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72254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0145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7409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8807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2785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35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- 2016-07-07 12:13:25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es Johannes? - Stunttraining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18862218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34.706579643191 %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45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- 2016-08-09 19:22:36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Kann es Johannes? - Motocross | 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31.890762871995 %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86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- 2017-07-27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7 -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46.581908094055 %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916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- 2017-07-22 10:00:02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MausSpots Folge 2 - Die Sendung mit der Maus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40.843585743522 %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64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- 2014-11-07 10:44:45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Geschichte von St.Martin | 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4835131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60.547535997276 %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95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B5A53-1F51-4951-8C39-C32D72AC2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01.01.2015 - 31.12.2018</a:t>
            </a:r>
          </a:p>
        </p:txBody>
      </p:sp>
    </p:spTree>
    <p:extLst>
      <p:ext uri="{BB962C8B-B14F-4D97-AF65-F5344CB8AC3E}">
        <p14:creationId xmlns:p14="http://schemas.microsoft.com/office/powerpoint/2010/main" val="3495969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610</Words>
  <Application>Microsoft Office PowerPoint</Application>
  <PresentationFormat>On-screen Show (4:3)</PresentationFormat>
  <Paragraphs>370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Youtube Private Top Videos Table | WDR - 1 of 5</vt:lpstr>
      <vt:lpstr>Youtube Private Top Videos Table | WDR - 2 of 5</vt:lpstr>
      <vt:lpstr>Youtube Private Top Videos Table | WDR - 3 of 5</vt:lpstr>
      <vt:lpstr>Youtube Private Top Videos Table | WDR - 4 of 5</vt:lpstr>
      <vt:lpstr>Youtube Private Top Videos Table | WDR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Top Videos Table | WDR - 1 of 5</dc:title>
  <dc:creator>Frederik Peiniger</dc:creator>
  <cp:lastModifiedBy>Frederik Peiniger</cp:lastModifiedBy>
  <cp:revision>1</cp:revision>
  <dcterms:created xsi:type="dcterms:W3CDTF">2019-08-06T10:16:34Z</dcterms:created>
  <dcterms:modified xsi:type="dcterms:W3CDTF">2019-08-06T10:20:36Z</dcterms:modified>
</cp:coreProperties>
</file>