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01.02.2019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255224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8-467A-8632-0A1BB8171B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345016"/>
        <c:axId val="345347968"/>
      </c:barChart>
      <c:catAx>
        <c:axId val="34534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7968"/>
        <c:crosses val="autoZero"/>
        <c:auto val="1"/>
        <c:lblAlgn val="ctr"/>
        <c:lblOffset val="100"/>
        <c:noMultiLvlLbl val="0"/>
      </c:catAx>
      <c:valAx>
        <c:axId val="34534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5CE4-E433-414B-8EDE-3977E28487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d_Onepager WDR.de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5E5EC-6130-48AC-8013-D8651B4515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1329589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7191A-A09B-4313-BD8B-B31B5D4D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78FE9-BE00-450B-8F74-FB9ADE571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336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48289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8992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1770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0118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956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4142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6741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9701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186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506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9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477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C10F0-6816-4B3A-8F8F-11FC6A11A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2149375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F43B3-6CA3-47F5-840A-8A8A70867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Reichweite (Total) | 01.3.01. WDR.de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18E1A-D9F5-4887-92B2-A08C423C7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4490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F2A51-A353-415D-A216-8B069604A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F9F2D-0D94-4BE7-B071-1A13EBE40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37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30974-0405-4719-A8E2-B4604E613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FB-Postings (reach, interactions, i-rate, e-rate)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F32A7C-A2ED-4574-930D-3D7B2BE9D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716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368144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143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6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362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834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87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835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502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94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897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0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WDR - 2019-02-01 17:01:57 </a:t>
                      </a:r>
                      <a:r>
                        <a:rPr lang="de-DE" sz="1000"/>
                        <a:t> 
 Klar, Gehwege und Straßen müssen bei Glätte und Schnee sicher sein. Aber es gibt Alternativen zum Streusalz – zumindest für den Privatgebrauch.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2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WDR - 2019-02-01 08:15:07 </a:t>
                      </a:r>
                      <a:r>
                        <a:rPr lang="de-DE" sz="1000"/>
                        <a:t> 
 Was man tun könnte, wenn einen die Polizei raus winkt...😉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88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WDR - 2019-02-01 15:12:38 </a:t>
                      </a:r>
                      <a:r>
                        <a:rPr lang="de-DE" sz="1000"/>
                        <a:t> 
 Die sogenannten Domschweizer sorgen für Ruhe und Ordnung und sind Ansprechpartner für Besucher im Kölner Dom. Nun sollen erstmals auch Frauen eingestellt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21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WDR - 2019-02-01 11:06:10 </a:t>
                      </a:r>
                      <a:r>
                        <a:rPr lang="de-DE" sz="1000"/>
                        <a:t> 
 Dieses Passwort knackt keiner! 😉
#ÄnderedeinPasswortTag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8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WDR - 2019-02-01 20:03:08 </a:t>
                      </a:r>
                      <a:r>
                        <a:rPr lang="en-US" sz="1000"/>
                        <a:t> 
 Ihr kocht am liebsten mit saisonalem Obst und Gemüse? Dann hat Heimathäppchen - Rezepte aus NRW etwas für euch: den Saisonkalender für Februar! 🌨 Er zeigt euch, wann welches Obst und Gemüse aus Nordrhein-Westfalen Saison hat. 🥦 🍎 🥕 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0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WDR - 2019-02-01 08:29:11 </a:t>
                      </a:r>
                      <a:r>
                        <a:rPr lang="de-DE" sz="1000"/>
                        <a:t> 
 Rosenmontag ohne die Karnevalswagen von Jacques Tilly ist in Düsseldorf undenkbar. Der Wagenbauer muss inzwischen aber leider jede Menge Hass aushalten.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32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B5C68-52E8-4121-9E8D-FA0217216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420050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877EB-099B-4464-9759-3BF6C596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FB-Postings (reach, interactions, i-rate, e-rate)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FF04B-2677-4920-90A6-3C548D48D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037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20261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1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04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56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40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37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587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862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630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2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55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WDR - 2019-02-01 08:29:11 </a:t>
                      </a:r>
                      <a:r>
                        <a:rPr lang="de-DE" sz="1000"/>
                        <a:t> 
 Rosenmontag ohne die Karnevalswagen von Jacques Tilly ist in Düsseldorf undenkbar. Der Wagenbauer muss inzwischen aber leider jede Menge Hass aushalten.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656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B1563-9221-4045-8D4B-D52A96FD9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185439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2597-E103-4DBC-AFF0-51ECC6C91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A5F38-0C37-4C33-B3AB-5BD4A4DA9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475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535940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945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408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309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287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133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101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64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55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051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72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919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2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415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676A6-5BB9-4664-A326-4D60DC920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3738668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9252-8045-4C4C-8342-C036E1B16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481CEA-6B03-4949-B429-9AE57951D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387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78907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4828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53264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875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1237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8900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69814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639661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2209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090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8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34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27FD9-80A3-4AC3-B7DC-48B6EF10E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2799401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A73A-253D-4F84-A58A-E9A5CF528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DA0D5-71BB-4FAB-A204-BF3220391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437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4981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9015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7135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100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1980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9238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7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- 2019-02-01 11:20:30 </a:t>
                      </a:r>
                      <a:r>
                        <a:rPr lang="de-DE" sz="1000"/>
                        <a:t>
 Einer unserer Nachrichtensprecher hat uns dieses wunderbar winterliche Foto zukommen lassen. Das wollten wir euch auf keinen Fall vorenthalten 🙂!
.
.
.
#schnee #schneezauber #wdr #nrw #wdristnrw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https://www.instagram.com/p/BtVenC9D66P/media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528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A949D-3547-4CA5-A651-97F624E1E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3648196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20FEC-15A1-458A-BCFF-CC1052820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C39C7-C037-455C-9CD3-1A6E68FD7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9350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823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7627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8060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062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4026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4310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6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- 2019-02-01 11:20:30 </a:t>
                      </a:r>
                      <a:r>
                        <a:rPr lang="de-DE" sz="1000"/>
                        <a:t>
 Einer unserer Nachrichtensprecher hat uns dieses wunderbar winterliche Foto zukommen lassen. Das wollten wir euch auf keinen Fall vorenthalten 🙂!
.
.
.
#schnee #schneezauber #wdr #nrw #wdristnrw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https://www.instagram.com/p/BtVenC9D66P/media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673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0043E-0103-4006-918D-CA49F79D4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01.02.2019 - 01.02.2019</a:t>
            </a:r>
          </a:p>
        </p:txBody>
      </p:sp>
    </p:spTree>
    <p:extLst>
      <p:ext uri="{BB962C8B-B14F-4D97-AF65-F5344CB8AC3E}">
        <p14:creationId xmlns:p14="http://schemas.microsoft.com/office/powerpoint/2010/main" val="4098145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436</Words>
  <Application>Microsoft Office PowerPoint</Application>
  <PresentationFormat>On-screen Show (4:3)</PresentationFormat>
  <Paragraphs>197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d_Onepager WDR.de</vt:lpstr>
      <vt:lpstr>Facebook Key Metrics Table | 01.3.01. WDR.de</vt:lpstr>
      <vt:lpstr>Facebook Reichweite (Total) | 01.3.01. WDR.de</vt:lpstr>
      <vt:lpstr>Facebook FB-Postings (reach, interactions, i-rate, e-rate) | 01.3.01. WDR.de</vt:lpstr>
      <vt:lpstr>Facebook FB-Postings (reach, interactions, i-rate, e-rate) | 01.3.01. WDR.de</vt:lpstr>
      <vt:lpstr>Youtube Key Metrics Table | 01.3.01. WDR.de</vt:lpstr>
      <vt:lpstr>Instagram Key Metrics Table | 01.3.01. WDR.de</vt:lpstr>
      <vt:lpstr>Instagram Posts Table | 01.3.01. WDR.de</vt:lpstr>
      <vt:lpstr>Instagram Posts Table | 01.3.01. WDR.de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d_Onepager WDR.de</dc:title>
  <dc:creator>Frederik Peiniger</dc:creator>
  <cp:lastModifiedBy>Frederik Peiniger</cp:lastModifiedBy>
  <cp:revision>1</cp:revision>
  <dcterms:created xsi:type="dcterms:W3CDTF">2019-02-04T14:32:33Z</dcterms:created>
  <dcterms:modified xsi:type="dcterms:W3CDTF">2019-02-04T14:32:50Z</dcterms:modified>
</cp:coreProperties>
</file>