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18E19-2D73-4395-A8AC-D0E250F068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w_Top_Youtube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5C9B6-00F3-4A84-9DF4-579B86AC55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Westdeutscher Rundfunk Köln</a:t>
            </a:r>
          </a:p>
        </p:txBody>
      </p:sp>
    </p:spTree>
    <p:extLst>
      <p:ext uri="{BB962C8B-B14F-4D97-AF65-F5344CB8AC3E}">
        <p14:creationId xmlns:p14="http://schemas.microsoft.com/office/powerpoint/2010/main" val="4148750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C5162-CABE-40E7-A007-246D902D1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Quarks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49BD2B-4A43-4929-A6EA-1FC413B642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418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59223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0452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8448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9824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782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155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6324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80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- 2018-06-29 16:00:04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Keine Mondlandung seit 50 Jahren! Fünf Gründe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5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16:05:32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Auto unter Wasser, das Experiment: Nur so kommst du raus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20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16:05:33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Erdbeben in der Türkei: Warum Istanbul in Gefahr ist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140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16:09:08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Experiment: So reagieren Passanten aufs Tiere-Schlachten 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03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- 2018-07-04 16:00:08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Fall Lisa: Wie Fake News unsere "Filterblase" beeinflussen | 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11.4679 %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44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15:56:53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Schlachtung und warum sie häufig schiefläuft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28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15:55:28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 das Gehirn weiblich, männlich oder etwas anderes?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23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15:59:59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Warum wir Starkregen nicht voraussagen können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481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BA21D-EB92-402A-9C8A-D969B8711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06/26/2018 - 08/07/2018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2497268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72F01-927D-4EFA-906D-CBE5D2860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Quarks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B75021-3B1F-4189-BB3D-07241AA40C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9583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27116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287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007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613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1034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992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9781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086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15:55:28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hilft dir bei Magen-Darm wirklich?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4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- 2018-06-29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Spektakuläre Teleskop-Bilder bis an die Grenzen des Weltalls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16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16:05:33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Einzigartige Studie: Wie Erziehung das Leben bestimmt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694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- 2018-07-12 17:00:03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Wundermittel Sport: Körper, Geist und Gene profitieren von Bewegung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20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- 2018-07-19 17:00:00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Gesund dank Hund: Wie die Tiere uns fit halten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38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16:09:08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Essstörung: Wenn gesundes Essen krank macht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46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15:59:59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Tatort Bremer HBF: Sicherheit am Bahnsteig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5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15:59:59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Pornosucht: Dieser Mann erforscht die Sucht nach Pornos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441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5841E-A2CC-4EF6-88BF-9C41B7924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06/26/2018 - 08/07/2018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149405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FACBD-CA3A-4A64-BE8B-28F9BDF33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Quarks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A83611-CE59-47CA-86B4-AC2F4F9470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5651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12741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9489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5808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280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389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9157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6509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92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15:55:28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Fetales Alkoholsyndrom: Hirnschäden durch Alkohol in Schwangerschaft | 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- 2018-06-26 16:05:33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Erdbeben-Gebiete: Wo die Erde häufig bebt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1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- 2018-07-18 17:00:02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Kontrovers: Was ist ein Kampfhund – und warum?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88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- 2018-07-23 17:00:06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Neue Gentechnik: Forscher lieben die CRISPR/Cas Methode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3.6093 %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8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- 2018-07-27 17:00:01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Gentechnik-Experiment: "Wie hätten Sie gerne Ihr Kind?"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95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- 2018-07-25 17:00:06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CRISPR!? Kinder erklären die Genschere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56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- 2018-07-03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Warum Facebook weiß, dass du schwanger bist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4.5918 %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28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- 2018-07-10 17:00:10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Fitness-App und -Armband: Wofür sie deine Daten sammeln | 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999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E0CF0-57E4-4D66-A166-C52EF8F99C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06/26/2018 - 08/07/2018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342862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0FAE3-28B0-4349-B9D4-F0B86A282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Quarks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E8EA85-654F-4F1C-BE69-C4DA24EC51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699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93674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565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2850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952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424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760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973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25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Quarks - 2018-07-11 17:00:04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Phänomen Yoga: Plötzlich machen 300 Millionen Menschen den Down Dog | Quarks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923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7825C-9126-46D2-A4B2-E74F1D4F5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06/26/2018 - 08/07/2018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37650487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409</Words>
  <Application>Microsoft Office PowerPoint</Application>
  <PresentationFormat>On-screen Show (4:3)</PresentationFormat>
  <Paragraphs>213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w_Top_Youtube</vt:lpstr>
      <vt:lpstr>Youtube Videos Table | Quarks - 1 of 4</vt:lpstr>
      <vt:lpstr>Youtube Videos Table | Quarks - 2 of 4</vt:lpstr>
      <vt:lpstr>Youtube Videos Table | Quarks - 3 of 4</vt:lpstr>
      <vt:lpstr>Youtube Videos Table | Quarks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w_Top_Youtube</dc:title>
  <dc:creator>Administrator</dc:creator>
  <cp:lastModifiedBy>Administrator</cp:lastModifiedBy>
  <cp:revision>1</cp:revision>
  <dcterms:created xsi:type="dcterms:W3CDTF">2018-08-07T09:35:05Z</dcterms:created>
  <dcterms:modified xsi:type="dcterms:W3CDTF">2018-08-07T09:35:23Z</dcterms:modified>
</cp:coreProperties>
</file>