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Aktuelle Stunde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94640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EE-4F8F-9CEC-333F4856A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867536"/>
        <c:axId val="334874096"/>
      </c:barChart>
      <c:dateAx>
        <c:axId val="33486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74096"/>
        <c:crosses val="autoZero"/>
        <c:auto val="1"/>
        <c:lblOffset val="100"/>
        <c:baseTimeUnit val="days"/>
      </c:dateAx>
      <c:valAx>
        <c:axId val="33487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6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@aktuelle_stunde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21895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B3-4D77-9E8A-3B9BD2FD4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83072"/>
        <c:axId val="394184712"/>
      </c:barChart>
      <c:catAx>
        <c:axId val="3941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84712"/>
        <c:crosses val="autoZero"/>
        <c:auto val="1"/>
        <c:lblAlgn val="ctr"/>
        <c:lblOffset val="100"/>
        <c:noMultiLvlLbl val="0"/>
      </c:catAx>
      <c:valAx>
        <c:axId val="39418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8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9E53E-02D5-4DC7-8599-EC28FB3EC5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d_Onepager Aktuelle Stunde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091DC-CE00-4923-A743-44BAABEE5D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3778637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F9C45-2777-4DEC-930F-BD51E5A9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EA0C2-2C56-4545-B43A-9F0995502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999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1333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9338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441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535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638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00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3309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155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2516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558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9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8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4EFA8-5266-42ED-8673-F0CE110D8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3032783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711C-5EA3-4044-B168-9D37ECA0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i-rate, e-rate)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626F3-8DC7-41F8-B9EE-0FFCC4E71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022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958690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32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81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63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229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71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72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804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464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459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44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Aktuelle Stunde - 2018-05-12 18:13:01 </a:t>
                      </a:r>
                      <a:r>
                        <a:rPr lang="de-DE" sz="1000"/>
                        <a:t> 
 Zwei Moscheen sollen in Monheim entstehen, ohne dass die Gemeinden für das Gelände zahlen. Für die erste ist jetzt der Spatenstich erfolgt, für die zweite spart die zuständige Gemeinde noch.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4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Aktuelle Stunde - 2018-05-12 12:02:02 </a:t>
                      </a:r>
                      <a:r>
                        <a:rPr lang="de-DE" sz="1000"/>
                        <a:t> 
 Der @EurovisionSongContest und die Ohrwürmer. Das hier soll angeblich helfen: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86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04C4E-7E1E-4AA0-B290-55D37D119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623271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B450D-D194-4DCC-A11E-47C44D7DC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i-rate, e-rate)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32B6C-4C58-4291-8C28-9C70E8321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545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917304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737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35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433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978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29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224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36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66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501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Aktuelle Stunde - 2018-05-12 12:02:02 </a:t>
                      </a:r>
                      <a:r>
                        <a:rPr lang="de-DE" sz="1000"/>
                        <a:t> 
 Der @EurovisionSongContest und die Ohrwürmer. Das hier soll angeblich helfen: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42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Aktuelle Stunde - 2018-05-12 18:13:01 </a:t>
                      </a:r>
                      <a:r>
                        <a:rPr lang="de-DE" sz="1000"/>
                        <a:t> 
 Zwei Moscheen sollen in Monheim entstehen, ohne dass die Gemeinden für das Gelände zahlen. Für die erste ist jetzt der Spatenstich erfolgt, für die zweite spart die zuständige Gemeinde noch.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16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9A713-E826-4E18-9084-3A4AB5E66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73405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5B768-A8A4-48FB-96DD-8CB5AC3B7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Reichweite (Total) | 01.2.01. Aktuelle Stunde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79974A-2796-43DC-99E3-766C5FD172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1567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0FA42-3A7D-482D-B847-9FB79C061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1E0E4-6ECE-4127-BB09-8F9266DFC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044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C48FA-71F2-4A21-9DB4-E613D359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WDR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AFEB5-50B0-4406-A49C-558231A44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93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9768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50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75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4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56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71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623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021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793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007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859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69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789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57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7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@aktuelle_stunde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08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5A430-A61E-4727-B30E-FADFED2CB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1191784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F832-3DA1-40C0-A73D-B57657E81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Own Tweets (with Impressions) | WDR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0FCC3-0E87-4D18-9435-3050124C7E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455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1537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300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5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050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781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3423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1617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3999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348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9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@aktuelle_stunde - 2018-05-12 18:12:32 </a:t>
                      </a:r>
                      <a:r>
                        <a:rPr lang="de-DE" sz="1000"/>
                        <a:t>
  Bürgermeister @ZimmermannD hat sich durchgesetzt: Die Bauarbeiten für die erste von zwei neuen Moscheen in #Monheim am Rhein beginnen. https://t.co/mv8EpAryHW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5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@aktuelle_stunde - 2018-05-12 12:09:14 </a:t>
                      </a:r>
                      <a:r>
                        <a:rPr lang="de-DE" sz="1000"/>
                        <a:t>
  Der #ESC2018 und die Ohrwürmer. Das hier soll jetzt helfen ... https://t.co/VsE1cPme9U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22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B8755-2E48-4A44-A710-815512D26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76355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3DD5-FF60-48A3-B2E2-962EE454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Flop Own Tweets (with Impressions) | WDR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EAB77-8097-47FB-9C4D-D687BFF20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416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9264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393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2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79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134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238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0374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856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4547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@aktuelle_stunde - 2018-05-12 17:28:28 </a:t>
                      </a:r>
                      <a:r>
                        <a:rPr lang="de-DE" sz="1000"/>
                        <a:t>
  Jetzt ist's entschieden, der Dino @HSV ist raus aus der Bundesliga, @BVB in der Champions League. https://t.co/e1A5hit3eT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690BC-BD23-436C-A958-C5F504AAA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3622162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BA03-079F-495C-8930-DD29CCAD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pro Account | 01.2.01. Aktuelle Stunde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864E0-C400-41E7-9849-0A587B647F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858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2E607-F86B-451F-B969-B01584571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0C651-F6D7-4974-A12B-26D59893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39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0D8F-36E3-4803-9691-6A0823FA7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1BF0B-6CC2-4E75-BEF9-7542F6B8D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52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67215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423190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425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735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9694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2188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186016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43413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041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190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5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aktuelle_stunde_wdr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909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ADF1B-AB93-43D8-8D5D-27AF4BA7F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395595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FF2E-B6F2-48AC-BC9D-C2878C4A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748FE-9E18-4EC1-B80E-35B7A2A52D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63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49700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4970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0586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0480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2817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42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aktuelle_stunde_wdr - 2018-05-12 13:23:25 </a:t>
                      </a:r>
                      <a:r>
                        <a:rPr lang="de-DE" sz="1000"/>
                        <a:t>
 Fans aus aller Welt fiebern ihren Favoriten entgegen. #Zypern, #Israel, #Irland, #Frankreich? Und was wird aus unserem @MichaelSchulte?
Jetzt dürfen alle noch ein letztes Mal angstfrei üben - bei der #Eurovision Generalprobe am Mittag in Lissabon. 
Später schaut die halbe Welt auf die gigantische Bühne des deutschen Designers Florian Wieder. .
.
.
#InstagramTakeover von @tobiashaeusler für #AktuelleStunde #Eurovision2018 #ESC #AllAboard #Lissabon #EurovisionSongcontest #GER #Deutschland #ESC2018Lisbon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88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47742-8C38-4EA5-93B9-FAFC166C6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1783616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8F8E7-C584-4E4A-B929-51C1784D6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01.2.01. Aktuelle Stunde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509E5-4C56-4E08-94F0-23F50709E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23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49585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6924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0295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6565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9718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9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aktuelle_stunde_wdr - 2018-05-12 13:23:25 </a:t>
                      </a:r>
                      <a:r>
                        <a:rPr lang="de-DE" sz="1000"/>
                        <a:t>
 Fans aus aller Welt fiebern ihren Favoriten entgegen. #Zypern, #Israel, #Irland, #Frankreich? Und was wird aus unserem @MichaelSchulte?
Jetzt dürfen alle noch ein letztes Mal angstfrei üben - bei der #Eurovision Generalprobe am Mittag in Lissabon. 
Später schaut die halbe Welt auf die gigantische Bühne des deutschen Designers Florian Wieder. .
.
.
#InstagramTakeover von @tobiashaeusler für #AktuelleStunde #Eurovision2018 #ESC #AllAboard #Lissabon #EurovisionSongcontest #GER #Deutschland #ESC2018Lisbon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79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2BA50-DDC5-4F96-90F8-1A1F82E66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05/12/2018 - 05/12/2018</a:t>
            </a:r>
          </a:p>
        </p:txBody>
      </p:sp>
    </p:spTree>
    <p:extLst>
      <p:ext uri="{BB962C8B-B14F-4D97-AF65-F5344CB8AC3E}">
        <p14:creationId xmlns:p14="http://schemas.microsoft.com/office/powerpoint/2010/main" val="465533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500</Words>
  <Application>Microsoft Office PowerPoint</Application>
  <PresentationFormat>On-screen Show (4:3)</PresentationFormat>
  <Paragraphs>219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d_Onepager Aktuelle Stunde</vt:lpstr>
      <vt:lpstr>Facebook Key Metrics Table | 01.2.01. Aktuelle Stunde</vt:lpstr>
      <vt:lpstr>FB-Postings (reach, interactions, i-rate, e-rate) | 01.2.01. Aktuelle Stunde</vt:lpstr>
      <vt:lpstr>FB-Postings (reach, interactions, i-rate, e-rate) | 01.2.01. Aktuelle Stunde</vt:lpstr>
      <vt:lpstr>Reichweite (Total) | 01.2.01. Aktuelle Stunde</vt:lpstr>
      <vt:lpstr>Twitter Key Metrics Table | WDR Aktuelle Stunde</vt:lpstr>
      <vt:lpstr>Top Own Tweets (with Impressions) | WDR Aktuelle Stunde</vt:lpstr>
      <vt:lpstr>Flop Own Tweets (with Impressions) | WDR Aktuelle Stunde</vt:lpstr>
      <vt:lpstr>Twitter Impressions pro Account | 01.2.01. Aktuelle Stunde</vt:lpstr>
      <vt:lpstr>Instagram Key Metrics Table | 01.2.01. Aktuelle Stunde</vt:lpstr>
      <vt:lpstr>Instagram Posts Table | 01.2.01. Aktuelle Stunde</vt:lpstr>
      <vt:lpstr>Instagram Posts Table | 01.2.01. Aktuelle Stunde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d_Onepager Aktuelle Stunde</dc:title>
  <dc:creator>Administrator</dc:creator>
  <cp:lastModifiedBy>Administrator</cp:lastModifiedBy>
  <cp:revision>1</cp:revision>
  <dcterms:created xsi:type="dcterms:W3CDTF">2018-05-14T09:02:34Z</dcterms:created>
  <dcterms:modified xsi:type="dcterms:W3CDTF">2018-05-14T09:02:47Z</dcterms:modified>
</cp:coreProperties>
</file>