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A4716-60F7-496D-94C0-C88E551F7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2DAA3D-4EE7-41BF-8FC0-4538D9529F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7019786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7233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000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1279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35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6101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5671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7086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96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- 2017-12-27 13:48:29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Wayne interessiert’s – Folge 2: "O du fröhliche" und Waynes Weihnachtsimprovisationen | 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50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- 2017-12-27 09:00:02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Weihnachten der Generationen (4)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58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- 2017-12-25 21:00:02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Anatolij Ljadow: Der verzauberte See op. 62 | WDR Sinfonieorchester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35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- 2017-12-24 05:00:01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Peter Tschaikowskij: Sinfonie Nr. 4 f-moll op. 36 | WDR Sinfonieorchester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24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- 2017-12-23 21:30:01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Vladimir Korneev: Interview | WDR Funkhausorchester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145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- 2017-12-23 20:30:01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Wolfgang Amadeus Mozart: Konzert d-moll für Klavier und Orchester KV 466 | WDR Sinfonieorchester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887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- 2017-12-23 14:26:09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Kai Pflaume: Heimat und Kindheit | Sträters Männerhaushalt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3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- 2017-12-23 14:21:53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Literatur zur Nacht | Sträters Männerhaushalt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739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B8C71-D902-40ED-B344-047DD6C09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816515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4DB54-D7D0-4954-8846-CA8690517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D3C434-1E91-47E6-8ADA-FEE55CEDC0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874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56665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492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8866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828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5604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611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4671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7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- 2017-12-23 14:18:45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Nachrichten aus der Region: Mit Kai Pflaume | Sträters Männerhaushalt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29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- 2017-12-23 14:17:30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Nähen, Bügeln, Dosenbier: Spannbettlaken falten | Sträters Männerhaushalt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77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- 2017-12-23 14:12:07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Chroniken von Anderswo | Sträters Männerhaushalt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52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- 2017-12-23 14:10:15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Paul Panzer: Musicals und Familie | Sträters Männerhaushalt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655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- 2017-12-23 07:30:03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Vladimir Korneev: Zhuravli (Yan Frenkel) | WDR Funkhausorchester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044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- 2017-12-22 21:00:05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Vladimir Korneev: Padam (Norbert Glanzberg) | WDR Funkhausorchester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3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- 2017-12-22 17:24:13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vorweihnachtliche Wahnsinn (Der Zugabe Pur Podcast vom 22.12.2017)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36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4C421-5C54-4A05-ADE5-B3A4ED773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680933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7B8C5-3AF9-4402-B188-D3A9A5003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9BB740-EBBC-4EC4-A465-7F6E98BCDF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999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53563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0933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685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29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5266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4739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78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89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- 2017-12-22 14:20:27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Weihnachten der Generationen (3)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922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- 2017-12-21 21:30:01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Vladimir Korneev: Po ulitse mojej katoryj god (Mikael Tariverdiev) | WDR Funkhausorchester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89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- 2017-12-21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Gerburg Jahnke – Achims Partner-Intimpiercing - Männerbriefe | Ladies Night | 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47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- 2017-12-21 07:00:01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Vladimir Korneev: Mon dieu (Charles Dumont) | WDR Funkhausorchester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270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- 2017-12-20 21:30:01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Vladimir Korneev: Ne otrikajutsja ljubuja (Mark Minkov) | WDR Funkhausorchester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20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- 2017-12-20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Katie Freudenschuss – Das spontane Weihnachtslied | Ladies Night | 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88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- 2017-12-20 17:00:05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Herr Sattmann (Andrea Bongers) stört Gerburg Jahnke in der Ladies Night | 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419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67102-AD20-4706-BB7A-EF7FF429B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2788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8940E-EC8A-4D45-96C7-26E12AACB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BE7245-7F35-423E-A138-B93CCEE852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8792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9177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109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9627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258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5978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4125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964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71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- 2017-12-20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Sandra Da Vina – Extrem Raclettieren | Ladies Night | 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76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- 2017-12-20 10:00:04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Gerburg Jahnke – Nette Worte über Männer | Ladies Night | 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25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- 2017-12-20 09:00:03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Weihnachten der Generationen (2)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58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8997D-28AF-4CC6-965D-DE776B32B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25885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355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 Videos Table - 1 of 4</vt:lpstr>
      <vt:lpstr>Youtube Videos Table - 2 of 4</vt:lpstr>
      <vt:lpstr>Youtube Videos Table - 3 of 4</vt:lpstr>
      <vt:lpstr>Youtube Videos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- 1 of 4</dc:title>
  <dc:creator>Administrator</dc:creator>
  <cp:lastModifiedBy>Administrator</cp:lastModifiedBy>
  <cp:revision>1</cp:revision>
  <dcterms:created xsi:type="dcterms:W3CDTF">2018-01-31T14:49:59Z</dcterms:created>
  <dcterms:modified xsi:type="dcterms:W3CDTF">2018-01-31T14:51:31Z</dcterms:modified>
</cp:coreProperties>
</file>