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637A-5D68-49D3-90EB-EC094C66B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Interacting Users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0D0C20-7B9F-41B7-989E-6F6694D31A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3929015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126795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32009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0037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5123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8184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395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Karin Desai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(107)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666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Eva Theibach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759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Petri Dur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91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Anabela Gama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(68)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736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Bernadette Scherrer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829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Jutta Berger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698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Utta Ölschläger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385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Jürgen Gross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576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Ingelein Mafeld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248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Gabi Tratnik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911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E0591-3A12-4C38-8B16-B63259C7BF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01/23/2017 - 01/22/2018</a:t>
            </a:r>
          </a:p>
        </p:txBody>
      </p:sp>
    </p:spTree>
    <p:extLst>
      <p:ext uri="{BB962C8B-B14F-4D97-AF65-F5344CB8AC3E}">
        <p14:creationId xmlns:p14="http://schemas.microsoft.com/office/powerpoint/2010/main" val="4172449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68E13-B8D5-43E5-83B7-CEB4F6D4F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Interacting Users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BA7E68-1301-479E-9B05-EE9A010CFD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5879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28186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98029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4727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9696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3081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677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Beate Kugelmann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14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Wilma Witte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102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Bridget Frauenrath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202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Angelika Pompetzki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45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Joy Hochwarter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00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Ela Duehrkoop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048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 Ooe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219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Rosemarie Hildegard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472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Jutta Gerkensmeier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139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Ingrid de Vaan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198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3543BF-4D51-4E41-ADD5-8CC1F75829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01/23/2017 - 01/22/2018</a:t>
            </a:r>
          </a:p>
        </p:txBody>
      </p:sp>
    </p:spTree>
    <p:extLst>
      <p:ext uri="{BB962C8B-B14F-4D97-AF65-F5344CB8AC3E}">
        <p14:creationId xmlns:p14="http://schemas.microsoft.com/office/powerpoint/2010/main" val="2860762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91AF7-E4CD-4887-8AE5-CE8D82CC8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Interacting Users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29B061-985D-4C96-ADBE-7BEB6F255E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4535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776465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6591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7753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6660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4093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91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Ute Wagner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380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Kerstin Staby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449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Katalin Lüdtke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208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Joachim Schmidt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069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Ingolf Will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Kölner Treff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850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40C918-E482-42B6-8895-A50CF88016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01/23/2017 - 01/22/2018</a:t>
            </a:r>
          </a:p>
        </p:txBody>
      </p:sp>
    </p:spTree>
    <p:extLst>
      <p:ext uri="{BB962C8B-B14F-4D97-AF65-F5344CB8AC3E}">
        <p14:creationId xmlns:p14="http://schemas.microsoft.com/office/powerpoint/2010/main" val="39325973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302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Key Interacting Users - 1 of 3</vt:lpstr>
      <vt:lpstr>Facebook Key Interacting Users - 2 of 3</vt:lpstr>
      <vt:lpstr>Facebook Key Interacting Users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Interacting Users - 1 of 3</dc:title>
  <dc:creator>Administrator</dc:creator>
  <cp:lastModifiedBy>Administrator</cp:lastModifiedBy>
  <cp:revision>1</cp:revision>
  <dcterms:created xsi:type="dcterms:W3CDTF">2018-01-23T15:16:02Z</dcterms:created>
  <dcterms:modified xsi:type="dcterms:W3CDTF">2018-01-23T15:16:49Z</dcterms:modified>
</cp:coreProperties>
</file>