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2" r:id="rId6"/>
    <p:sldId id="263" r:id="rId7"/>
    <p:sldId id="265" r:id="rId8"/>
    <p:sldId id="266" r:id="rId9"/>
    <p:sldId id="267" r:id="rId10"/>
    <p:sldId id="268" r:id="rId11"/>
    <p:sldId id="270" r:id="rId12"/>
    <p:sldId id="271" r:id="rId13"/>
    <p:sldId id="272" r:id="rId14"/>
    <p:sldId id="274" r:id="rId15"/>
    <p:sldId id="275" r:id="rId16"/>
    <p:sldId id="277" r:id="rId17"/>
    <p:sldId id="278" r:id="rId18"/>
    <p:sldId id="279" r:id="rId19"/>
    <p:sldId id="280" r:id="rId20"/>
    <p:sldId id="282" r:id="rId21"/>
    <p:sldId id="283" r:id="rId22"/>
    <p:sldId id="284" r:id="rId23"/>
    <p:sldId id="285" r:id="rId24"/>
    <p:sldId id="286" r:id="rId25"/>
    <p:sldId id="287" r:id="rId26"/>
    <p:sldId id="289" r:id="rId27"/>
    <p:sldId id="290" r:id="rId2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9"/>
      <p:bold r:id="rId30"/>
      <p:italic r:id="rId31"/>
      <p:boldItalic r:id="rId3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2.fntdata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D4625-E40B-40D6-B8C8-C9677805A51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w_Social Media Überblick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48AF096-130F-4C63-9A04-9BE9A4CB820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Westdeutscher Rundfunk Köln</a:t>
            </a:r>
          </a:p>
        </p:txBody>
      </p:sp>
    </p:spTree>
    <p:extLst>
      <p:ext uri="{BB962C8B-B14F-4D97-AF65-F5344CB8AC3E}">
        <p14:creationId xmlns:p14="http://schemas.microsoft.com/office/powerpoint/2010/main" val="39620569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11C66F-C404-4AD0-B119-27CD78EB33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0334919-D551-41F0-AF45-73CBFBA8E47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124962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11811121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4514989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6496910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9940090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3921470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3834503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5587364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5253782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6797662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201466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67070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Sportschau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691711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0.2340%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06391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1LIVE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632681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221797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28763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0.2539%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0422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WDRforyou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362701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89489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0.4373%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16525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Tiere suchen ein Zuhause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340969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172437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0.6240%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20503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Die Sendung mit der Maus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0.6394%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07283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Zeiglers wunderbare Welt des Fußballs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247521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44366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0.4144%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74668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Quarks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0.6280%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0782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Lindenstraße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0.2798%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05315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Aktuelle Stunde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179825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50709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0.3604%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57.9%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19238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45973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0.1719%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82296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3A6504-DAD3-43C8-AE6D-ADF7D8142E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33898186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FA614C-DBFE-462A-A01B-C77CE2B3A9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2A501F6-2979-400A-8B10-282D93BA53D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261763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5025811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229511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2058709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4215150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1239864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679840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0958946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4796894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7610873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068842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8014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Monitor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139910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1.0117%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2907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hart aber fair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0.3670%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8422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94721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0.1322%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91054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Lokalzeit aus Köln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0.2503%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27621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81680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0.2341%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0030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ARD Morgenmagazin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77906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0.1482%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06434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Frau 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73094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0.5916%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5975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Lokalzeit aus Duisburg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70870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0.1366%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63066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Lokalzeit aus Dortmund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0.2225%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44.4%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00685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Planet Wissen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0.1929%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98494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0A9B09-DE60-44DF-8E02-476CD4C5F4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9408541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DBAB26-9E17-478E-BCB9-B76A2B93F2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DFA4933-568E-40A6-8837-C7E15A2FEE9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754297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57264460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5087274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1464722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3892669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9259702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6158974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7540022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4703076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901024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872330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91711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Lokalzeit aus Bonn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66959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0.1677%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185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Lokalzeit Ruhr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64553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0.3226%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32767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Lokalzeit Bergisches 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61582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0.2625%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66.7%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18351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one 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56849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0.0796%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218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Lokalzeit Münsterland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0.2894%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89189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214583-91F8-4460-B10B-8799E7AE91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26843823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CB297E-63E5-4536-9D3B-0F664DEA0E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19BD37C-95DA-41BA-9B75-131CDA463DB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060925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37859415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715105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902070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663790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22670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364783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801447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006307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906014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117249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557848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850398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Change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Subscriber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85892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9564783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8.6384%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46662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33.6991%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58.4981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13733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1LIVE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170623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8732762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8.2977%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139861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93.9538%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52.8634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34227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ZwWdF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0.8218%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13.2466%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11.7754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8346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#WDR360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51879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576357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6.8633%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25.0283%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11.2645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11264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118492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2.6308%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15.0146%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21.5911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53078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Sportschau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128472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1450013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8.5845%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25.4090%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11.5616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31855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Lindenstrasse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2.9764%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14.0974%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14.7348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65344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BIG BAND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67531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9.6754%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26.7019%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15.5315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77307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PussyTerrorTV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230081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2811896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4.4251%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13.3232%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12.3768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33451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BCA881-FEF6-4FFE-B4EE-0345F147CF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34934943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F7C0C1-8E05-405F-A5D4-B632E79B50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157FFF3-12C6-4CB2-993A-E9C40C1851B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655354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4507362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291672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194212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42021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395025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564329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536859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698963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56180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752920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03851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302089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Change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Subscriber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0602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Doku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1665017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49.9422%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87.1028%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90.9150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48038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WDRforyou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333590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19.2334%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44.0222%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22.5582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45572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0.0738%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0.0597%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27101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565CA4-A29D-4596-831E-2BAC228810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19859380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0C7A43-B73D-4F64-88C2-EA5FA28FD5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941E953-2702-4F91-8F63-181A46E4E65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864378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0255092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931612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480640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667618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196922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220234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679750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873652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048377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701983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160049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502806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604216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251849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9804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@sportschau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608354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99071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321807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79130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@aktuelle_stunde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49734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0.0557%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20004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@1LIVE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576549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60583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@ardmoma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0.0494%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638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@WDR2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0.0175%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5684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@COSMO__ARD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0.4114%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70016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@docupy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12.5381%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41776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8D3CCF-DF82-4557-9385-8596A4DA8E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18976676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5D16F8-02B3-4C9E-A9A9-EBE03ED485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AE752DD-0162-4F5D-82B0-E2A09DCD95A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796069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42825121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722030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787703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027251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33069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737608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548110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088027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411694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483747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548123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16718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228911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906147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19336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@hartaberfair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39828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0.1399%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34844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@WDR_Verkehr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0.2965%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95987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@wdr5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0.0954%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74135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@one_ard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0.0340%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01544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@WDR_Presse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0.0709%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59627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@comedyWDRde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0.0961%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84564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@DieMaus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1.2797%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30.8%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4375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@Frautv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71214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700256-E6C7-4910-80F6-E98BBB8046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42323627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5174A4-66A9-4385-AE3F-4E59E8A960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BFFE4BA-3B6F-499E-B1E4-59D29507B9C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433863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42734006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634263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682430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950015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728771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691455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084828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571043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597484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915391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658497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201463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641161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81572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86734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@Lindenstrasse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0.3410%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68700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@wdr3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0.0238%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37.5%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41481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@sportschauevent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42958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20223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@Sportschau_live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0.0321%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22042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@zwwdf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211520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0.0397%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9919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@WDRdigitalistan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0.1462%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07166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@WDR_live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57733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@WDR_3sechzich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0.1797%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410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4F5D77-519D-4537-9C59-4F93E1323C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37281766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544334-728E-48EA-BD1A-B31A9880B4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3574410-61DA-47A4-BE14-C8B1AF3B1C0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730577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9787800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368656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028875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456425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522325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717537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438158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746956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013256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189081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669835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585905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517613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062752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42173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@rockpalast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30272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D66E40-2A7F-467D-B5A0-6ADDA36E39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37362874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8D4D09-4BC9-4364-8212-E7931B7D31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74A9632-D13D-4B1E-95D9-FE3B69C818F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712983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3793885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7201489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8444647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726156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957492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379034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51240388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13327490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214970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551484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757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aktuelle_stunde_wdr (Aktuelle_Stunde)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3.2289%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59250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wdrbigband (WDR BIG BAND)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2.6455%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3694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1live (1LIVE)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350985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1.5543%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4565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tieresucheneinzuhause (Tiere suchen ein Zuhause)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63423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187075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2.3561%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57610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wdr360 (#WDR360)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9063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hierundheute_wdr (Hier und heute)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2.3046%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46463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lindenstrasse (Lindenstraße)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1.4661%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5209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wdrdigit (WDR Digit)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5.5172%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90162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(WDR)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1.7307%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25442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sportschau (ARD Sportschau)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85087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6.5986%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76302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1F6723-20F6-45A0-90FF-B79A9717EA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22326284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5DDAF0-6F78-46AF-B0F8-B8A34580C8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B5477F3-A623-4122-B8F4-34A1C23E06B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406330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95538799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28661438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8572213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647921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156043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9645409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23928124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00117851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251067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760617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88735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ardmoma (ARD-Morgenmagazin)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1.2139%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5489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wdr2 (WDR 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3.7425%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17889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wasistlos_nfl (WAS ist LOS!?)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08502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cosmo_ard (COSMO)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1.5052%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85778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1livediggi (1LIVE DIGGI)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7.5000%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12241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one_ard (one ARD)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3.0586%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74093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planetwissen (Planet Wissen)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31091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maedelsabende (Clare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6.2305%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11720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wdrforyou (WDRforyou)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12.5634%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33603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docupy_ungleichland (Docupy)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9.7991%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50506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C092DC-AB76-4862-8FBB-7E87F014A1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34509055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DF103-F66E-470C-A968-401044470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588EF2D-9B98-4548-B20B-A4A41C90936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507395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16860879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72669378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5063331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526399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683008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9747390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23663250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09272588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0693861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365252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53779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diemaus (Die Sendung mit der Maus)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12982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B29B27-8F8A-46FC-AF85-C7120AA084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36189172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B3431F-7F8B-428F-A142-150909FBB6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Top-FB-Postings (nach Gesamtreichweite) - 1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A587E9B-8B10-4A8A-A05A-D471D7A2866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255702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97096">
                  <a:extLst>
                    <a:ext uri="{9D8B030D-6E8A-4147-A177-3AD203B41FA5}">
                      <a16:colId xmlns:a16="http://schemas.microsoft.com/office/drawing/2014/main" val="231319248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9436990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3995348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7244340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8849862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902092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435108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 "on Post+Shares"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"on Post"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"on Post"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8078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Quarks - 2017-12-10 09:30:00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Zwei Millionen Tiere werden in Deutschland geschlachtet - jeden Tag. Wie genau so eine Schlachtung abläuft, wollen viele Leute aber lieber nicht wissen - obwohl sie selber Fleisch essen. Wir haben darum ein bisher einmaliges Experiment gemacht (Vorsicht, Schlachtbilder!)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4608482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69760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44.5092%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47127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1LIVE - 2017-12-18 14:16:31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Geschenke einpacken? Wir zeigen euch, wie es richtig geht!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3996757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46498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10.4612%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7958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Sportschau - 2017-12-08 11:31:00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Die Kollegen von WUMMS mit ihrem Beitrag zur Dortmunder Krise. Sorry, liebe BVB-Fans. 💛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3861581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9.5505%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24624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Sportschau - 2017-12-27 16:34:00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Beim "Gehfußball" ist Sprinten strengstens verboten! Wer hat nicht diesen einen Kumpel, für den das der perfekte Sport wäre? 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3778072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44755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8.5204%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92754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1LIVE - 2017-12-10 12:26:21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Zwei Millionen Tiere werden in Deutschland geschlachtet - jeden Tag. Wie genau so eine Schlachtung abläuft, wollen viele Leute aber lieber nicht wissen - obwohl sie selber Fleisch essen. Die Kollegen von Quarks haben darum ein bisher einmaliges Experiment gemacht (Vorsicht, Schlachtbilder!)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2508339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34039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7.5209%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84260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EC8FDD-E3F9-40CD-B510-7C3EFF3849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40856203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2B7682-4460-4AA6-8056-657E68CBF2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Top-FB-Postings (nach Gesamtreichweite) - 2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C2505BE-582A-4ACC-9882-69BCA1EC424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008078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97096">
                  <a:extLst>
                    <a:ext uri="{9D8B030D-6E8A-4147-A177-3AD203B41FA5}">
                      <a16:colId xmlns:a16="http://schemas.microsoft.com/office/drawing/2014/main" val="131732835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09684211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857891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092612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7251193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826512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377494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 "on Post+Shares"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"on Post"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"on Post"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18862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1LIVE - 2017-12-14 12:45:00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Wir sind zwar pleite, aber egal, denn wir werden Weltmeister und haben Sex. 2018 geht klar! Und bei Euch so?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2169059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5.7030%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96032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1LIVE - 2017-12-05 15:44:00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Weihnachtsgeschenke für die Famile? Läuft! 😂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2002414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2.8302%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52079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1LIVE - 2017-12-05 13:11:00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Sido wird bei der 1LIVE Krone 2017 an der Seite von Klaas Heufer-Umlauf moderieren. Ob Klaas will, oder nicht!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1950584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2.3993%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45534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1LIVE - 2017-12-07 21:27:11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Hip-Hop neu interpretiert: Klaas macht Schlager.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1818807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1.8895%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75459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Die Sendung mit der Maus - 2017-12-12 19:03:00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Und hier die deutsche Antwort auf "Last Christmas"!
#zwischenmehlundmilch #allejahrewieder #ohrwurm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1705873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13.9990%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24629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B9DA04-ACB5-469C-9027-6B9218838F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18448464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4ADD49-29BB-42FF-928D-4F8A2C794E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Top-Tweets (nach Summe RTs + Favs) (nur eigene) - 1 of 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CE2A8C3-AF31-43AD-8C2D-5F4AEB4217E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517890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267737859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01833697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01242190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04202396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64929191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01154291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89783931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8987902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Retweets+Favs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Favorites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70774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@1LIVE - 2017-12-26 12:58:25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So, wer hat die größte Fanbase? Wir haben noch einen Slot frei, One Direction oder lieber @BTS_twt? #übernahme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1.7085%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70495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@1LIVE - 2017-12-26 19:46:50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Partttttyyyyyy! #übernahme https://t.co/9ksp0RLc2w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0.3663%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61490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@docupy - 2017-12-18 15:22:14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Nach den Frauen äußern sich jetzt auch Männer im Bundestag zum #ungleichland.
Die Auftaktfrage: Wann haben Sie zuletzt einen Mann auf sein sexistisches Verhalten angesprochen? https://t.co/iaoQrM6zjv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98.3323%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90125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@1LIVE - 2017-12-26 15:35:09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Heute gab's viel Liebe für @BTS_twt! Einschalten könnte sich lohnen... https://t.co/xaYHm1z9Sc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0.2405%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24882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F84F99-0385-4F79-B26F-5BC78B85AD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9206508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6152E9-FDAF-4019-9F39-2E64EA3549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Top-Tweets (nach Summe RTs + Favs) (nur eigene) - 2 of 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9A0D566-8B82-441B-97B6-D3C0E5760BB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03670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396026204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78289704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60106053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92185613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75985454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36341343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39897907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6262623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Retweets+Favs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Favorites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35708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@1LIVE - 2017-12-07 19:53:28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Familie Bee ("Naja, fast!") zusammen mit @FelixJaehn. #krone17 https://t.co/LQxWpM8Fwm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0.2246%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24693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@DieMaus - 2017-12-18 17:19:01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Pan Tau, Luzie oder die Kinder vom Mühlental - ab Mittwoch kannst du in Kindheitserinnerungen schwelgen! Bis zum 05.01.18 zeigt das WDR Fernsehen Klassiker des Kinderfernsehens. #früherwarmehrlametta https://t.co/HjTpriu7tC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4.6542%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39671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@1LIVE - 2017-12-10 14:43:07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.@Louis_Tomlinson - "Miss You" https://t.co/FqcSCMfRwA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0.1776%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86372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2194F4-617C-475E-951D-8AFDC9FD67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5653053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BED10B-E7C4-475D-833C-F7B5DBBFC8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Top-Tweets (nach Summe RTs + Favs) (nur eigene) - 3 of 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A774B8F-1B19-4680-B7B7-C0D7B057D39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496769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272871494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68118118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68019418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53941272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82063246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16311032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01977700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55192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Retweets+Favs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Favorites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4587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@COSMO__ARD - 2017-12-22 17:44:46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“Devletin bilgisi, izni olmadan siyasi cinayet işlenmez” - HDP Milletvekili @GaroPaylan, bir infaz timinin Avrupa’ya yollandığını iddia etti. Hedefin özellikle Almanya’da, sansasyon yaratacak muhalifler olduğu söyleniyor. @candundaradasi’nın #SansürsüzTürkiye için yorumu... https://t.co/T07MXrpbpb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13.9880%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27221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@DieMaus - 2017-12-03 10:21:02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🎼 🎶Süßer die Glocken nie klingen... 🎶
Die Maus wünscht einen frohen ersten Advent! https://t.co/wYN6J4Yrz5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3.2045%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60563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C910F5-0071-4B8E-A3D4-337AB799F1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4309720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F300E3-B2A0-4CB5-BC2D-F7E57F2A53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Top-Tweets (nach Summe RTs + Favs) (nur eigene) - 4 of 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15F7247-F61A-4A89-AB9F-1CD1DF9A962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640186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351767948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03139013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70233651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67911222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38197049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34247121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03779088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7735869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Retweets+Favs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Favorites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86716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@DieMaus - 2017-12-12 12:10:06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Und hier die deutsche Antwort auf #LastChristmas!
#zwischenmehlundmilch #allejahrewieder #ohrwurm https://t.co/xCzCBiwX2h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3.0349%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36490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30DAEE-CDDD-4E55-8241-F7F8BACBFD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10435796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18FAC7-F6DC-406C-9C89-5D720A59C7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Top-Tweets (nach I-Rate) (nur eigene Tweets)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E020E5C-AB85-4137-B1F9-1C2701F3EBD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570415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249368753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74229866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299886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26457218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03843722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27763385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06140275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5255789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Retweets+Favs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Favorites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54627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@docupy - 2017-12-18 15:22:14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Nach den Frauen äußern sich jetzt auch Männer im Bundestag zum #ungleichland.
Die Auftaktfrage: Wann haben Sie zuletzt einen Mann auf sein sexistisches Verhalten angesprochen? https://t.co/iaoQrM6zjv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98.3323%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35302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@WDRinvestigativ - 2017-12-07 18:22:12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Sowohl der ehemals zuständige Staatsanwalt wie auch die Mehrheit der Gutachter gehen davon aus, dass #OuryJalloh sich nicht selbst angezündet habe. Die „Initiative in Gedenken an Oury Jalloh“ hat nun Strafanzeige wegen Mordes erstattet. #Monitor
https://t.co/ugodmM27h4 https://t.co/MxNzRYhUZZ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22.9276%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29705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72D3CE-4358-443A-BE6C-A92C59D3FC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31275575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0B8D8E-C562-4DD1-B1E9-4767B86BFD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Top-Tweets (nach I-Rate) (nur eigene Tweets)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FA0B499-DA5F-4EFF-9500-AC3872928A2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045967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273069667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06269646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07349992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7599117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02437669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1129102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34205206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9811358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Retweets+Favs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Favorites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69293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@Westpol - 2017-12-29 11:19:38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Die Rechnung des Jahres brachte @MarcusPretzell, Abgeordneter im #NRW Landtag UND im Europaparlament. Das Doppelmandat bringe ihm finanziell aber gar nichts - sagte Pretzell. Mit Ton ansehen! via @ullrich001 #AfD #Jahresrueckblick2017 https://t.co/mNc3vFRtiB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18.7719%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42675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@docupy - 2017-12-01 14:59:38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"Kann eine Frau das denn überhaupt?" - Was passiert, wenn Frauen nach Macht greifen. #ungleichland https://t.co/aksIrAyF30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17.0971%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09587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7A8FBD-3AF2-4D1F-88DD-3835884054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238276106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56D4B3-B1AF-4830-9212-ABA7D98C65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Top-Tweets (nach I-Rate) (nur eigene Tweets)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A48FFFE-F155-4930-B6E4-B6820906AFA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657114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96932202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06051052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47740985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27438238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94678746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97347688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75576079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5449245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Retweets+Favs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Favorites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758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@COSMO__ARD - 2017-12-22 17:44:46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“Devletin bilgisi, izni olmadan siyasi cinayet işlenmez” - HDP Milletvekili @GaroPaylan, bir infaz timinin Avrupa’ya yollandığını iddia etti. Hedefin özellikle Almanya’da, sansasyon yaratacak muhalifler olduğu söyleniyor. @candundaradasi’nın #SansürsüzTürkiye için yorumu... https://t.co/T07MXrpbpb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13.9880%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15006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@docupy - 2017-12-22 15:02:25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Der Deutsche Bundestag hat aktuell nur einen Frauenanteil von 30%.
Warum das so ist und was das mit dem Deutschen Bundestag macht, wollten wir auch von den männlichen Abgeordneten wissen. #ungleichland https://t.co/BTehNPAsiH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11.0103%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08037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44285A-0248-43A8-9FAE-DAE930DB15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258436032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043382-3D36-48D1-9330-2489BC961A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Top-Tweets (nach I-Rate) (nur eigene Tweets)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0F55FB9-5500-4509-ABAA-40110F77EFF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534542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57201250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49132096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85646656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30830258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58937780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88724026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97825860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8449055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Retweets+Favs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Favorites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91327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@docupy - 2017-12-05 15:03:31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„Es gibt immer mehr Anzüge und das sollte uns zu denken geben” – Was die geringe Frauenanzahl mit dem Deutschen Bundestag macht. #ungleichland https://t.co/iXis1I1jN7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10.1669%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08551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@docupy - 2017-12-11 14:59:11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„Schöne Frauen begrüße ich doch zuerst” – Kirsten Kappert-Gonther mit einer persönlichen Reaktion bei einem Empfang. #ungleichland https://t.co/y343jTLNxW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8.7234%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01599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@docupy - 2017-12-15 11:11:13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Im Deutschen Bundestag interviewen wir gerade auch die männlichen Abgeordneten zum #ungleichland. Mehr dazu nächste Woche hier.
Bei Instagram gibt es schon jetzt einen Vorgeschmack in unserer Story: docupy_ungleichland https://t.co/xY9fHdY6wG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6.8919%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46115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DE92C9-CAC3-49F2-8A7E-F2EE7B90E6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299950012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D139AC-3A72-4FE5-90C2-F506C18AC9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Top-Tweets (nach I-Rate) (nur eigene Tweets)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5475AB4-C1BE-4BDC-A04D-F3F4CC0E816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597342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244395543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19203789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82579008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62440649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57216052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13426587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02275885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9138375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Retweets+Favs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Favorites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29575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@docupy - 2017-12-20 15:37:29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„Haben Sie Kronzeuginnen?“ – Männliche Bundestagsabgeordnete äußern sich zu der Frage, ob ihnen schon einmal sexistisches Verhalten vorgeworfen wurde. #ungleichland https://t.co/aGW15YJi5S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6.3856%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78127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EB084D-5D0D-4958-96F5-48244A329F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142599809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5995D4-F99C-401E-AA08-3DFC2A7952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0A98BE6-7AB4-4EAB-AA6D-746CABD4E5B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376471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3711874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801886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3163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750685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924888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168056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170004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Duration in sec.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13506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1LIVE - 2017-12-08 19:00:03</a:t>
                      </a:r>
                      <a:r>
                        <a:rPr lang="en-US" sz="1000"/>
                        <a:t>
RAF Camora ist "Bester Hip-Hop Act" | 1LIVE Krone 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744767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9.4104%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50555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1LIVE - 2017-12-08 19:00:02</a:t>
                      </a:r>
                      <a:r>
                        <a:rPr lang="en-US" sz="1000"/>
                        <a:t>
Disstrack - Sido und Klaas eröffnen die Show | 1LIVE Krone 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710744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7.0071%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6437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1LIVE - 2017-12-05 19:00:02</a:t>
                      </a:r>
                      <a:r>
                        <a:rPr lang="de-DE" sz="1000"/>
                        <a:t>
Nura von SXTN im 1LIVE Fragenhagel | 1LIVE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491258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8.5880%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16501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1LIVE - 2017-12-19 19:00:05</a:t>
                      </a:r>
                      <a:r>
                        <a:rPr lang="de-DE" sz="1000"/>
                        <a:t>
Bausa im 1LIVE Fragenhagel | 1LIVE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313425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8.3106%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20617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Sportschau - 2017-12-21 06:00:01</a:t>
                      </a:r>
                      <a:r>
                        <a:rPr lang="de-DE" sz="1000"/>
                        <a:t>
DFB-Pokal - Bayern München vs. Borussia Dortmund | Youtuber kommentieren live | Sportschau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281179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10.4493%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01975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1LIVE - 2017-12-08 19:00:03</a:t>
                      </a:r>
                      <a:r>
                        <a:rPr lang="de-DE" sz="1000"/>
                        <a:t>
"EROS" von RIN ist das "Beste Album" | 1LIVE Krone 2017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276214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3.1133%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33689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1LIVE - 2017-12-01 19:00:04</a:t>
                      </a:r>
                      <a:r>
                        <a:rPr lang="en-US" sz="1000"/>
                        <a:t>
Markus Krebs und seine top 3 Witze | 1LIVE Köln Comedy-Nacht XXL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235637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0.8945%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90293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1LIVE - 2017-12-08 19:00:02</a:t>
                      </a:r>
                      <a:r>
                        <a:rPr lang="en-US" sz="1000"/>
                        <a:t>
Klaas: Hip-Hop neu interpretiert | 1LIVE Krone 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148230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0.9147%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4381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#WDR360 - 2017-12-13 16:30:00</a:t>
                      </a:r>
                      <a:r>
                        <a:rPr lang="de-DE" sz="1000"/>
                        <a:t>
Wiedersehen mit Nina dem Schmetterlingskind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8.1213%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16959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1LIVE - 2017-12-08 19:00:02</a:t>
                      </a:r>
                      <a:r>
                        <a:rPr lang="en-US" sz="1000"/>
                        <a:t>
Kevin-Prince Boateng gewinnt den Sonderpreis | 1LIVE Krone 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88015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0.8176%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89852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0D7A7C-2E81-4186-9E13-3C074BD98A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131102378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E804BA-0C2C-450D-972A-339AE21F6F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91C2456-CEA1-4F6F-B859-13FC8DCDF59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158219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6819305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7343962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3897499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1695936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965561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14798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1live (1LIVE) - 2017-12-07 21:28:39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Der Leonardo DiCaprio der Krone-Verleihung kann endlich auch feiern! Mark Forster hat seine erste Krone 🙌 #krone17 #1live #markforster #gewinner #leonardodicaprio #endlich @markforsterofficial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4.2302%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12033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1live (1LIVE) - 2017-12-07 20:35:28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Mark Forster hat es endlich geschafft und seine allererste Krone gewonnen! #krone17 #1live #markforster #bestesingle #endlich #glückwunsch @markforsterofficial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4.0730%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27752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1live (1LIVE) - 2017-12-18 17:35:17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Wir haben ein ♥️ für Paketboten. 
#1live #einherzfürpaketboten #paketbote #paketboten #paket #&lt;3 #weihnachten #weihnachtsgeschenke #fakten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3.8872%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93328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1live (1LIVE) - 2017-12-07 09:59:51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Endlich offiziell: Die „Kunst des neapolitanischen Pizzabäckers“ist von der UNESCO zum Weltkulturerbe ernannt worden. #1live #pizza #neapel #neapolitan #kulturerbe #lecker #tasty #endlich #unesco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3.7190%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07160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1live (1LIVE) - 2017-12-06 15:43:50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 gibt 88 verschiedene Wege, das Haus vom Nikolaus zu zeichnen. Wir üben noch ein bisschen. 
#1live #nikolaus #dasistdashausvomnikolaus #dashausvomnikolaus #hausvomnikolaus #fail #fails #epicfail #zeichnen #scheitern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3.5855%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60566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346315-AF9A-4123-BABE-4C08BA0BA5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16588655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EDF76B-98DF-41E9-A7BF-1E1005FB4B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D4763A2-1F15-4181-B5A4-3E6783A8505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340836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409440043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8403308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074467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6669721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029813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05632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1live (1LIVE) - 2017-12-07 20:11:55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Felix Jaehn zusammen mit Dagi Bee und ihrem Verlobten Eugen auf unserem roten Teppich. #krone17 #1live #felixjaehn #dagibee #eugenkazakov #roterteppich @felixjaehn @dagibee @eugenkazakov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3.4424%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13262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1live (1LIVE) - 2017-12-04 11:58:47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Für alle, die über Weihnachten nicht wegkommen. Sektor ist auch schön. 😏 #1live #1liveunterwegs #sektor #winterberg #helsinki #reisen #travel #winter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3.4307%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03071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1live (1LIVE) - 2017-12-07 20:28:52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Kraftklub haben es geschafft und dank euch die 1LIVE-Krone als bester Live-Act gewonnen! 🙌 #krone17 #1live #kraftklub #glückwunsch #besterliveact @kraftklub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3.4054%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64818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1live (1LIVE) - 2017-12-07 21:44:02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Mark Forster kann endlich eine Krone in der Hand halten 🙌🙌 oder halt auch einfach abknutschen. #krone17 #1live #markforster #endlichgewonnen #glückwunsch @markforsterofficial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3.3461%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77554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1live (1LIVE) - 2017-12-14 09:49:34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Kiffer ≠ Kiffer! 
#1LIVE #Polizei #Kurios #Gras #Kiffen #Medizin #Marihuana #Rauchen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3.1500%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63795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BC9EEC-5D00-4837-853A-AA8DBFF902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35033399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2690</Words>
  <Application>Microsoft Office PowerPoint</Application>
  <PresentationFormat>On-screen Show (4:3)</PresentationFormat>
  <Paragraphs>1601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0" baseType="lpstr">
      <vt:lpstr>Calibri</vt:lpstr>
      <vt:lpstr>Arial</vt:lpstr>
      <vt:lpstr>quintly_template</vt:lpstr>
      <vt:lpstr>w_Social Media Überblick</vt:lpstr>
      <vt:lpstr>Facebook Key Metrics Table - 1 of 3</vt:lpstr>
      <vt:lpstr>Facebook Key Metrics Table - 2 of 3</vt:lpstr>
      <vt:lpstr>Facebook Key Metrics Table - 3 of 3</vt:lpstr>
      <vt:lpstr>Youtube Key Metrics Table - 1 of 2</vt:lpstr>
      <vt:lpstr>Youtube Key Metrics Table - 2 of 2</vt:lpstr>
      <vt:lpstr>Twitter Key Metrics Table - 1 of 4</vt:lpstr>
      <vt:lpstr>Twitter Key Metrics Table - 2 of 4</vt:lpstr>
      <vt:lpstr>Twitter Key Metrics Table - 3 of 4</vt:lpstr>
      <vt:lpstr>Twitter Key Metrics Table - 4 of 4</vt:lpstr>
      <vt:lpstr>Instagram Key Metrics Table - 1 of 3</vt:lpstr>
      <vt:lpstr>Instagram Key Metrics Table - 2 of 3</vt:lpstr>
      <vt:lpstr>Instagram Key Metrics Table - 3 of 3</vt:lpstr>
      <vt:lpstr>Top-FB-Postings (nach Gesamtreichweite) - 1 of 2</vt:lpstr>
      <vt:lpstr>Top-FB-Postings (nach Gesamtreichweite) - 2 of 2</vt:lpstr>
      <vt:lpstr>Top-Tweets (nach Summe RTs + Favs) (nur eigene) - 1 of 4</vt:lpstr>
      <vt:lpstr>Top-Tweets (nach Summe RTs + Favs) (nur eigene) - 2 of 4</vt:lpstr>
      <vt:lpstr>Top-Tweets (nach Summe RTs + Favs) (nur eigene) - 3 of 4</vt:lpstr>
      <vt:lpstr>Top-Tweets (nach Summe RTs + Favs) (nur eigene) - 4 of 4</vt:lpstr>
      <vt:lpstr>Top-Tweets (nach I-Rate) (nur eigene Tweets) - 1 of 5</vt:lpstr>
      <vt:lpstr>Top-Tweets (nach I-Rate) (nur eigene Tweets) - 2 of 5</vt:lpstr>
      <vt:lpstr>Top-Tweets (nach I-Rate) (nur eigene Tweets) - 3 of 5</vt:lpstr>
      <vt:lpstr>Top-Tweets (nach I-Rate) (nur eigene Tweets) - 4 of 5</vt:lpstr>
      <vt:lpstr>Top-Tweets (nach I-Rate) (nur eigene Tweets) - 5 of 5</vt:lpstr>
      <vt:lpstr>Youtube Videos Table</vt:lpstr>
      <vt:lpstr>Instagram Posts Table - 1 of 2</vt:lpstr>
      <vt:lpstr>Instagram Posts Table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w_Social Media Überblick</dc:title>
  <dc:creator>Administrator</dc:creator>
  <cp:lastModifiedBy>Administrator</cp:lastModifiedBy>
  <cp:revision>1</cp:revision>
  <dcterms:created xsi:type="dcterms:W3CDTF">2018-01-02T10:27:03Z</dcterms:created>
  <dcterms:modified xsi:type="dcterms:W3CDTF">2018-01-02T10:28:53Z</dcterms:modified>
</cp:coreProperties>
</file>