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E2ECC-0EEF-4E01-8F80-606C7A9CD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88ED95-BFCB-467D-B050-870BE80D6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470619"/>
              </p:ext>
            </p:extLst>
          </p:nvPr>
        </p:nvGraphicFramePr>
        <p:xfrm>
          <a:off x="457200" y="1731963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66736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615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828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082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558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78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17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- 2017-05-12 14:30:03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Kann es Johannes? - Rhönrad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28.8532%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8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- 2017-02-14 09:00:04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Sendung mit dem Elefanten - Geschichten mit Elefant und Hase - Teil 2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14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- 2017-07-29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MausSpots Folge 9 -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55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- 2017-02-15 09:00:02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Sendung mit dem Elefanten - Geschichten mit Elefant und Hase  - Teil 3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8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PussyTerrorTV - 2017-05-26 00:00:00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Luke ist Vater!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21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PussyTerrorTV - 2017-05-26 00:00:02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Carolin Kebekus: "Mach mit" - Bibi H. Parodie WapBap - PussyTerror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73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PussyTerrorTV - 2017-03-17 00:00:02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Poledance-Kurs mit Caro und Pierre - PussyTerror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4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- 2017-02-17 12:00:03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Sendung mit dem Elefanten - Geschichten mit Elefant und Hase  - Teil 4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09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#WDR360 - 2017-06-28 14:00:09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Meine Haut ist so empfindlich wie ein Schmetterlingsflügel - Ein/Blick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90.5413%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220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409F1-817B-4115-81CD-05D05DC8C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01/01/2017 - 11/14/2017</a:t>
            </a:r>
          </a:p>
        </p:txBody>
      </p:sp>
    </p:spTree>
    <p:extLst>
      <p:ext uri="{BB962C8B-B14F-4D97-AF65-F5344CB8AC3E}">
        <p14:creationId xmlns:p14="http://schemas.microsoft.com/office/powerpoint/2010/main" val="253750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B822-43A6-4EA0-AB75-D70FF168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ECC05-3684-4B83-BA97-EB3B69082F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305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89002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300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806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442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8288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0864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8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- 2017-02-18 10:00:05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Sendung mit dem Elefanten - Geschichten mit Elefant und Hase - Teil 5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65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- 2017-07-21 11:18:01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MausSpots Folge 1 -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16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- 2017-02-13 09:00:04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Sendung mit dem Elefanten - Geschichten mit Elefant und Hase - Teil 1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9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- 2017-07-23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MausSpots Folge 3 -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32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- 2017-02-09 08:43:13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DFB-Pokal: Das Elfmeterschießen zwischen Dortmund und Hertha | Sportschau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12.2785%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12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- 2017-07-30 10:00:03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MausSpots Folge 10 -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72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- 2017-02-19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Sendung mit dem Elefanten - Geschichten mit Elefant und Hase  - Teil 6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16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- 2017-05-13 14:30:02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Kann es Johannes? - Zirkusartistik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7.0619%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29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BE724-AF3D-41D4-9B92-0215FFBAE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01/01/2017 - 11/14/2017</a:t>
            </a:r>
          </a:p>
        </p:txBody>
      </p:sp>
    </p:spTree>
    <p:extLst>
      <p:ext uri="{BB962C8B-B14F-4D97-AF65-F5344CB8AC3E}">
        <p14:creationId xmlns:p14="http://schemas.microsoft.com/office/powerpoint/2010/main" val="74880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231B-9032-4ECB-9E43-DF76394BB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DAD1D3-3119-494F-9684-51DD01287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6424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92762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49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635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962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271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560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8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PussyTerrorTV - 2017-06-23 01:00:02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Sommer ist kein Spaß! Oder: Schwabbel-Schenkel-Schande!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7.1711%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12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- 2017-03-27 19:00:00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Babo-Bus: Der Neue | 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12.0881%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5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PussyTerrorTV - 2017-05-26 00:00:03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Kinderfotos von Luke Mockridge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71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#WDR360 - 2017-02-10 12:00:03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Experiment: Wie gefährlich sind Schreckschuss-Waffen?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61.1783%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3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- 2017-05-11 14:30:01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Kann es Johannes? - Fußball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25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- 2017-08-25 19:00:06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Lesbe trifft Homo-Ehe-Gegnerin | 1LIVE Ausgepackt - Folge 1: Homosexualität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15.2307%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43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PussyTerrorTV - 2017-03-20 12:00:03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Nutten vom Bäpschla und Sexismus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PussyTerrorTV - 2017-03-17 00:00:01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Carolin Kebekus ist Melania Trump - PussyTerror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3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632E3-173A-4FE6-816C-01584F5DC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01/01/2017 - 11/14/2017</a:t>
            </a:r>
          </a:p>
        </p:txBody>
      </p:sp>
    </p:spTree>
    <p:extLst>
      <p:ext uri="{BB962C8B-B14F-4D97-AF65-F5344CB8AC3E}">
        <p14:creationId xmlns:p14="http://schemas.microsoft.com/office/powerpoint/2010/main" val="3250517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306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- 1 of 3</vt:lpstr>
      <vt:lpstr>Youtube Videos Table - 2 of 3</vt:lpstr>
      <vt:lpstr>Youtube Videos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- 1 of 3</dc:title>
  <dc:creator>Administrator</dc:creator>
  <cp:lastModifiedBy>Administrator</cp:lastModifiedBy>
  <cp:revision>1</cp:revision>
  <dcterms:created xsi:type="dcterms:W3CDTF">2017-11-16T15:04:53Z</dcterms:created>
  <dcterms:modified xsi:type="dcterms:W3CDTF">2017-11-16T15:06:11Z</dcterms:modified>
</cp:coreProperties>
</file>