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DAF530-8748-4DB6-94E4-8A7AEC1C978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FB-Postings (reach, interactions, i-rate)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70C7FE-841D-4EE3-BE61-BA899EC95EB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Westdeutscher Rundfunk Köln</a:t>
            </a:r>
          </a:p>
        </p:txBody>
      </p:sp>
    </p:spTree>
    <p:extLst>
      <p:ext uri="{BB962C8B-B14F-4D97-AF65-F5344CB8AC3E}">
        <p14:creationId xmlns:p14="http://schemas.microsoft.com/office/powerpoint/2010/main" val="3548998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1CC08F-BC0E-4B86-87B1-88DD52285E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i-rate)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8CD08-7B6A-43E2-93A1-9D6CF093A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2051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32803336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995467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05757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116421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35780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48810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6864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034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DIGGI - 2017-09-28 19:55:32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 Pommes Schranke auf jeden Fall!🍽️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54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19:43:02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Wahrscheinlich war FIFA 18 in dem Koffer.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207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18:02:00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Felix Lobrecht hat keinen Bock auf One-Night-Stands - auch wenn seine Auftritte so ähnlich ablaufen.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884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Plan B - 2017-09-28 17:14:00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Cro ein Symptom des unendlichen Kapitalismus? Will CASPER zu viel? Läuft RIN in zehn Jahren auf Trashpop-Parties? Haben die Foo Fighters ihr Feuer verschossen und die Beatsteaks eine Entscheidungsschwäche?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10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16:55:19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seht ihr? 
a) Chewbacca
b) Eine blonde Frau
c) Den Hund des Jahres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4325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AE4EAD-724E-4D9D-8FD1-40CF61E957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05/01/2017 - 09/28/2017</a:t>
            </a:r>
          </a:p>
        </p:txBody>
      </p:sp>
    </p:spTree>
    <p:extLst>
      <p:ext uri="{BB962C8B-B14F-4D97-AF65-F5344CB8AC3E}">
        <p14:creationId xmlns:p14="http://schemas.microsoft.com/office/powerpoint/2010/main" val="2393382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97A38-6EA7-451D-979F-4B5C8DD50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i-rate)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B3E5B-3A1C-48E2-AFB6-32B94D6BE1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031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12828251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49475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58611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4490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0144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2928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8502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881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16:23:01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holen die größten Stars für die exklusivste Festivalwoche des Jahres in den Sektor: Es ist wieder Zeit für das 1LIVE Oktoberfestival!
Das 1LIVE Oktoberfestival ist zurück. Das bedeutet eine Woche lang Live-Konzerte mit den größten Künstlern - exklusiv und natürlich im Sektor!
Es erwarten Euch Cro, Marteria, die Beatsteaks, KRAFTKLUB und ALMA!
Lasst euch diese Shows also besser nicht entgehen.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7069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DIGGI - 2017-09-28 16:15:23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👽Alienalarm! Heute! Im Radio! Ab 16 Uhr! Habt ihr Bock auf ein Konzert von Marteria?😝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617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15:43:36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FC Bayern München entlässt Trainer Carlo Ancelotti.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0.2851%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1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14:11:13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ne Frage. Pommes immer mit alles!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1638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65B24-6AC2-429F-8FB1-42993B811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05/01/2017 - 09/28/2017</a:t>
            </a:r>
          </a:p>
        </p:txBody>
      </p:sp>
    </p:spTree>
    <p:extLst>
      <p:ext uri="{BB962C8B-B14F-4D97-AF65-F5344CB8AC3E}">
        <p14:creationId xmlns:p14="http://schemas.microsoft.com/office/powerpoint/2010/main" val="40336522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E6129-8089-4476-A4E4-E33FDEF59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i-rate)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6DE0F-4199-4122-99E3-EE29BE99F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3785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332223749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9860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28695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00284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24537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1943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3251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132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12:23:42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"Welchen Namen würde deine Biographie tragen?" - "Das Drama in 80 Kapiteln!"
Maike Greine im 1LIVE Fragenhagel. 
+++1LIVE mit Maike Greine, 10-14 Uhr+++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11:12:09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Marteria spielt beim 1LIVE Oktoberfestival! Wir haben jetzt für genau 60 Minuten zwei Tickets irgendwo in Wuppertal versteckt. Holt euch die Tickets einfach hier ab und seid dabei!
Übrigens: Wir geben immer wieder Hinweise auf den genauen Standort.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933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Plan B - 2017-09-28 11:00:00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Wir schenken euch 1x2 Tickets für das Konzert von Cro beim 1LIVE Oktoberfestival. Schreibt uns bis 23 Uhr einen Kommentar.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115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09:32:00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"Das Leben danach" - der Film über das Leben nach der Loveparade-Katastrophe mit Jella Haase gibt's jetzt in der ARD-Mediathek.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254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86E25-039C-4DBB-A981-38BEB9D730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05/01/2017 - 09/28/2017</a:t>
            </a:r>
          </a:p>
        </p:txBody>
      </p:sp>
    </p:spTree>
    <p:extLst>
      <p:ext uri="{BB962C8B-B14F-4D97-AF65-F5344CB8AC3E}">
        <p14:creationId xmlns:p14="http://schemas.microsoft.com/office/powerpoint/2010/main" val="17972653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DC2E8-C7CE-42B0-A33D-3A68182FD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i-rate)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FD84EA-1BA8-4066-B920-578F226272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89351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14671330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5685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3627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407648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63781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95909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902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344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- 2017-09-28 08:04:28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Gründer des Playboy-Magazins Hugh Hefner ist im Alter von 91 Jahren gestorben.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32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19:20:00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Twitter könnt ihr jetzt doppelt so lange Tweets senden. Was wir wirklich bräuchten: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10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17:45:00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diese Tiere bisher unterschätzt hat: Forscher der Ruhr-Universität Bochum haben festgestellt, dass Tauben krasse Intelligenzbestien sind. Sie haben sechsmal mehr Nervenzellen im Gehirn als Menschen und können sogar verschiedene Kunstgemälde auseinanderhalten.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87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17:02:00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Bromance: RAF Camora und BonezMC187ers sind wie verheiratet.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872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DIGGI - 2017-09-27 17:02:00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bla bla bla bla...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47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16:18:24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neuen Bundestag werden so wenige Frauen sitzen wie seit 19 Jahren nicht mehr: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542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2299C3-4BA8-41D6-9397-09221871A6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05/01/2017 - 09/28/2017</a:t>
            </a:r>
          </a:p>
        </p:txBody>
      </p:sp>
    </p:spTree>
    <p:extLst>
      <p:ext uri="{BB962C8B-B14F-4D97-AF65-F5344CB8AC3E}">
        <p14:creationId xmlns:p14="http://schemas.microsoft.com/office/powerpoint/2010/main" val="1126894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7443E9-5C54-4021-8FE6-753B096A8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i-rate)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772845-AE97-4144-B883-57889AB60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03578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5000909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71583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73166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093348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81342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5651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796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3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DIGGI - 2017-09-27 15:06:15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Dann kann man das mit dem Putzen vielleicht doch einfach gleich lassen, oder?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58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14:38:46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Alma spielt beim 1LIVE Oktoberfestival in Neuss! Deswegen haben wir jetzt für genau 60 Minuten zwei Tickets irgendwo in Neuss versteckt. 
Holt euch die Tickets einfach ab!
Übrigens: Wir geben immer wieder Hinweise auf den genauen Standort.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000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Plan B - 2017-09-27 14:13:00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JETZT ABSTIMMEN: Sagt uns, was euer Song des Monats ist und hört den Gewinnersong um kurz vor 23 Uhr im Plattenstreit.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8743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14:04:50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Endlich haben uns die Kollegen von Quarks das mal wissenschaftlich erklärt 🍻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85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12:35:00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Kit Harington und seine Freundin Rose Leslie daten sich seit sie in Game of Thrones als Jon Snow und Ygritte ein Liebespaar gespielt haben. Jetzt sollen sie sich verlobt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5112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19DFB-808E-41C9-94F0-7F0D5C2B36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05/01/2017 - 09/28/2017</a:t>
            </a:r>
          </a:p>
        </p:txBody>
      </p:sp>
    </p:spTree>
    <p:extLst>
      <p:ext uri="{BB962C8B-B14F-4D97-AF65-F5344CB8AC3E}">
        <p14:creationId xmlns:p14="http://schemas.microsoft.com/office/powerpoint/2010/main" val="4133275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4D3A5-249C-4D62-AB20-8C3B72A38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FB-Postings (reach, interactions, i-rate)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BE193-82BC-4640-83A6-C8DF28315D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3623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7096">
                  <a:extLst>
                    <a:ext uri="{9D8B030D-6E8A-4147-A177-3AD203B41FA5}">
                      <a16:colId xmlns:a16="http://schemas.microsoft.com/office/drawing/2014/main" val="35093808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607944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40547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740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287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481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0819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"on Post+Shares"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"on Post"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58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1LIVE - 2017-09-27 11:20:41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"Ich bin ein großer Gegner des Feminismus", sagt Sophia. Bei "1LIVE Ausgepackt" trifft sie auf die überzeugte Feministin Aline.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4756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0B8C8E-33A7-458D-965A-26DCEFA45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05/01/2017 - 09/28/2017</a:t>
            </a:r>
          </a:p>
        </p:txBody>
      </p:sp>
    </p:spTree>
    <p:extLst>
      <p:ext uri="{BB962C8B-B14F-4D97-AF65-F5344CB8AC3E}">
        <p14:creationId xmlns:p14="http://schemas.microsoft.com/office/powerpoint/2010/main" val="40180281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512</Words>
  <Application>Microsoft Office PowerPoint</Application>
  <PresentationFormat>On-screen Show (4:3)</PresentationFormat>
  <Paragraphs>231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Arial</vt:lpstr>
      <vt:lpstr>quintly_template</vt:lpstr>
      <vt:lpstr>FB-Postings (reach, interactions, i-rate)</vt:lpstr>
      <vt:lpstr>FB-Postings (reach, interactions, i-rate) - 1 of 6</vt:lpstr>
      <vt:lpstr>FB-Postings (reach, interactions, i-rate) - 2 of 6</vt:lpstr>
      <vt:lpstr>FB-Postings (reach, interactions, i-rate) - 3 of 6</vt:lpstr>
      <vt:lpstr>FB-Postings (reach, interactions, i-rate) - 4 of 6</vt:lpstr>
      <vt:lpstr>FB-Postings (reach, interactions, i-rate) - 5 of 6</vt:lpstr>
      <vt:lpstr>FB-Postings (reach, interactions, i-rate)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FB-Postings (reach, interactions, i-rate)</dc:title>
  <dc:creator>Administrator</dc:creator>
  <cp:lastModifiedBy>Administrator</cp:lastModifiedBy>
  <cp:revision>1</cp:revision>
  <dcterms:created xsi:type="dcterms:W3CDTF">2017-09-29T08:10:16Z</dcterms:created>
  <dcterms:modified xsi:type="dcterms:W3CDTF">2017-09-29T08:10:39Z</dcterms:modified>
</cp:coreProperties>
</file>