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7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35A9D-F0F4-4228-A5A8-17CB12DC04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d_Top-Postings/Tweets WDR gesamt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4236AB-37A8-4F26-AC00-B261258DF0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Westdeutscher Rundfunk Köln</a:t>
            </a:r>
          </a:p>
        </p:txBody>
      </p:sp>
    </p:spTree>
    <p:extLst>
      <p:ext uri="{BB962C8B-B14F-4D97-AF65-F5344CB8AC3E}">
        <p14:creationId xmlns:p14="http://schemas.microsoft.com/office/powerpoint/2010/main" val="2830219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0E432-CFBB-45DE-B99A-715CBE96F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Top-FB-Postings (nach Reichweite) - 1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1E5C39-C1EE-448A-991D-40B2B75032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84739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5">
                  <a:extLst>
                    <a:ext uri="{9D8B030D-6E8A-4147-A177-3AD203B41FA5}">
                      <a16:colId xmlns:a16="http://schemas.microsoft.com/office/drawing/2014/main" val="6244452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76516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120771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17248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19820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61415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21068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984629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10195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8473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45408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"on Post+Shares"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"on Post"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"on Post"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897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Zeiglers wunderbare Welt des Fußballs - 2017-09-14 06:15:54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Kleiner Nachtrag zur Champions-League-Partie Tottenham Hotspur vs. Borussia Dortmund 😂😂😂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2.5592%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820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- 2017-09-14 10:35:38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Beim Essen spricht man nicht!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531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- 2017-09-14 10:48:00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DFB plant nach Informationen des MDR eine schnelle Reform der Auf- und Abstiegsregelung zwischen der 3. Liga und den Regionalligen. Dabei werden verschiedene Modelle diskutiert. Welches findet ihr am besten?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049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- 2017-09-14 11:37:08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diesen Sektorstädten bleibt euch am wenigsten von eurem Gehalt.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1372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701CC1-1E3A-4275-B25C-5380EF1F9A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09/14/2017 - 09/14/2017</a:t>
            </a:r>
          </a:p>
        </p:txBody>
      </p:sp>
    </p:spTree>
    <p:extLst>
      <p:ext uri="{BB962C8B-B14F-4D97-AF65-F5344CB8AC3E}">
        <p14:creationId xmlns:p14="http://schemas.microsoft.com/office/powerpoint/2010/main" val="837316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93C01-3633-4EAF-9040-67B14E3D6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Top-FB-Postings (nach Reichweite) - 2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7250A4-DA42-4060-A543-6335262F0D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63092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5">
                  <a:extLst>
                    <a:ext uri="{9D8B030D-6E8A-4147-A177-3AD203B41FA5}">
                      <a16:colId xmlns:a16="http://schemas.microsoft.com/office/drawing/2014/main" val="16750198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9158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452057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52037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182724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861997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445113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784747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001207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3972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6300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"on Post+Shares"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"on Post"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"on Post"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301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- 2017-09-14 14:40:07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"Nehmt alle eure gottverdammten Hände hoch!" Diesen Satz werdet ihr von Marteria bei seinem Konzert beim 1LIVE Oktoberfestival öfter hören. Ab Montag könnt ihr dafür Tickets gewinnen.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416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- 2017-09-14 14:58:46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Erstes Europapokal-Spiel seit 25 Jahren halt! 😆💸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846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- 2017-09-14 11:49:00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Autsch! Nach einem Schlag ins Gesicht muss Mario Götze beim Spiel gegen Tottenham vom Feld. Hoffentlich fällt der Weltmeister nicht wieder länger aus.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219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- 2017-09-14 08:22:00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Spielerberater Volker Struth &amp; der Schnapper des Jahrhunderts.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029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- 2017-09-14 07:08:44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Khalid Bounouar ist das Echo eines Kiffers in 1LIVE Generation Gag.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004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F9420E-81B0-4328-A53E-F47F8F5938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09/14/2017 - 09/14/2017</a:t>
            </a:r>
          </a:p>
        </p:txBody>
      </p:sp>
    </p:spTree>
    <p:extLst>
      <p:ext uri="{BB962C8B-B14F-4D97-AF65-F5344CB8AC3E}">
        <p14:creationId xmlns:p14="http://schemas.microsoft.com/office/powerpoint/2010/main" val="48487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DFB5D-7A3D-4C8E-9E7B-C05FCE640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Top-FB-Postings (nach Reichweite) - 3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4F898B-83DD-4BD8-9460-3DAC1525BD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31855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5">
                  <a:extLst>
                    <a:ext uri="{9D8B030D-6E8A-4147-A177-3AD203B41FA5}">
                      <a16:colId xmlns:a16="http://schemas.microsoft.com/office/drawing/2014/main" val="27881045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95888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5791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456223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153304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830496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745032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892812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020870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0012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4270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"on Post+Shares"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"on Post"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"on Post"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986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- 2017-09-14 09:43:05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Deutschland verdrängt Brasilien von der Spitze! Die Schweiz fällt aus der Top 5 von Platz vier auf Platz sieben.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386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Plan B - 2017-09-14 13:57:41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CASPER hat einen musikalischen Helden seiner Jugend getroffen: 1LIVE Moderator Klaus Fiehe. Es folgte eines der Interviews des Jahres.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10.3010%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942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- 2017-09-14 12:54:00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Aus aktuellem Anlass...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845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- 2017-09-14 05:30:00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Ja Kleiner, aber erstmal geht es mit dem 1. FC Köln nach London.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2821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51CB5A-A9B5-447D-BF40-2881740876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09/14/2017 - 09/14/2017</a:t>
            </a:r>
          </a:p>
        </p:txBody>
      </p:sp>
    </p:spTree>
    <p:extLst>
      <p:ext uri="{BB962C8B-B14F-4D97-AF65-F5344CB8AC3E}">
        <p14:creationId xmlns:p14="http://schemas.microsoft.com/office/powerpoint/2010/main" val="2670245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2D61E-28E9-4E97-A2AC-20DFA8C2A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Top-FB-Postings (nach Reichweite) - 4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37419D-7F99-40BE-B2D6-4F47F72A4D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93306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5">
                  <a:extLst>
                    <a:ext uri="{9D8B030D-6E8A-4147-A177-3AD203B41FA5}">
                      <a16:colId xmlns:a16="http://schemas.microsoft.com/office/drawing/2014/main" val="10561134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98643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518810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886617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939266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88403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25222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259505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709279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125933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56067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"on Post+Shares"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"on Post"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"on Post"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834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Zeiglers wunderbare Welt des Fußballs - 2017-09-14 18:03:00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700 Euro. SIEBENHUNDERT!!11!! Man man man, der Wahnsinn kennt auch keine Grenzen!
(Danke an ganz viele Zeigler-Fans)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664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- 2017-09-14 17:55:00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Bei der EM im August haben Dänemarks Fußballerinnen noch überraschend Silber geholt - jetzt streiken sie.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227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035713-749B-47B9-A654-4E5B95FE9C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09/14/2017 - 09/14/2017</a:t>
            </a:r>
          </a:p>
        </p:txBody>
      </p:sp>
    </p:spTree>
    <p:extLst>
      <p:ext uri="{BB962C8B-B14F-4D97-AF65-F5344CB8AC3E}">
        <p14:creationId xmlns:p14="http://schemas.microsoft.com/office/powerpoint/2010/main" val="483329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2B208-30FD-4E67-80D4-7A56903D3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Top-Tweets (nach Summe RTs + Favs) (nur eigene) - 1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B2E0AB-20A9-4B93-8009-6BCA82573E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17472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6636345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536146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2407742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509409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9182533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58220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591559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317447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Retweets+Favs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80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@zwwdf - 2017-09-14 18:08:45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700 Euro. SIEBENHUNDERT!!11!!!!1 Hört der Wahnsinn denn gar nicht mehr auf?! https://t.co/z8ORt3zumc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182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@sportschau - 2017-09-14 10:36:01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Spielerberater Volker Struth &amp;amp; der Schnapper des Jahrhunderts. https://t.co/JIMqYmU9W7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342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@sportschau - 2017-09-14 15:02:19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Erstes Mal Europa seit 25 Jahren halt! 💸💸💸 https://t.co/vPcJ7YiM1k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034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@sportschau - 2017-09-14 09:45:30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Deutschland verdrängt Brasilien von der Spitze! Die Schweiz fällt aus der Top 5 von Platz vier auf Platz sieben. https://t.co/acw9PJMoLi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2967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05018D-E6AC-441D-A8A9-32A0272A3F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09/14/2017 - 09/14/2017</a:t>
            </a:r>
          </a:p>
        </p:txBody>
      </p:sp>
    </p:spTree>
    <p:extLst>
      <p:ext uri="{BB962C8B-B14F-4D97-AF65-F5344CB8AC3E}">
        <p14:creationId xmlns:p14="http://schemas.microsoft.com/office/powerpoint/2010/main" val="3350917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0CB28-7C3A-4A4B-974A-717206DE2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Top-Tweets (nach Summe RTs + Favs) (nur eigene) - 2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4C04E1-3FE4-44FC-896C-52CAF97020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48843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88882710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76004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6646461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335955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283230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41484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413516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93496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Retweets+Favs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200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@WDR - 2017-09-14 20:15:11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Razzia mit Spürhunden: Polizei findet zwei Millionen Euro. Geldbündel sollten an radikale Islamisten gehen.
https://t.co/H2WFnbDjxZ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473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@zwwdf - 2017-09-14 06:28:51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Kleiner Nachtrag zum CL-Spiel #THFCBVB 🙈😂 https://t.co/Bqp2qQZKO2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513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@zwwdf - 2017-09-14 17:05:32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Viel Spaß, liebe @fckoeln Fans! #Effzeh #afckoe #afckol https://t.co/G2MH9DozcL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40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@WDR - 2017-09-14 17:39:00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Stress macht krank: Immer öfter fallen Arbeitnehmer wegen zu viel Ehrgeiz und Leistungsdruck im Job aus. https://t.co/ZZtf9klHNe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9522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B8B062-5BD3-411D-8622-7F969D25C3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09/14/2017 - 09/14/2017</a:t>
            </a:r>
          </a:p>
        </p:txBody>
      </p:sp>
    </p:spTree>
    <p:extLst>
      <p:ext uri="{BB962C8B-B14F-4D97-AF65-F5344CB8AC3E}">
        <p14:creationId xmlns:p14="http://schemas.microsoft.com/office/powerpoint/2010/main" val="3079441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8F88E-6BEB-475F-AD01-20ACEA561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Top-Tweets (nach Summe RTs + Favs) (nur eigene) - 3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47DD1D-17DB-45F9-8B8E-406CBAD39E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63529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718003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0416573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81832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683940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035395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2163185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582190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30679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Retweets+Favs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813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@WDR_3sechzich - 2017-09-14 17:34:13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Homo-&amp;amp; bisexuelle Männer dürfen in DE erst Blut spenden, wenn sie ein Jahr lang keinen Sex hatten.
Unser Film dazu: https://t.co/1Rp4NNNu8o https://t.co/VBXQ6iD7wr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287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@WDR - 2017-09-14 16:18:42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@fckoeln spielt nach 25 Jahren wieder in der Euro League. So feiern Fans des #effzeh in London. #ReturnoftheGOAT #AFCKOL https://t.co/yZkAqjlJkX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6380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CBE521-3C79-4530-9A7D-94C3E9EB9F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09/14/2017 - 09/14/2017</a:t>
            </a:r>
          </a:p>
        </p:txBody>
      </p:sp>
    </p:spTree>
    <p:extLst>
      <p:ext uri="{BB962C8B-B14F-4D97-AF65-F5344CB8AC3E}">
        <p14:creationId xmlns:p14="http://schemas.microsoft.com/office/powerpoint/2010/main" val="422386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4C55B-20B4-4ECC-87E6-4A30E4BA9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Top-Tweets (nach Summe RTs + Favs) (nur eigene) - 4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32BB6E-2C0A-4EA4-BBE1-7528656717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77865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9925973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4715261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250816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1950608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2551350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670808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533463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68251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Retweets+Favs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026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@aktuelle_stunde - 2017-09-14 19:07:51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Und wenn wir alle nur 28 Stunden pro Woche arbeiten würden? Geht das überhaupt? Die IG Metall kämpft dafür - um Stress im Job zu vermeiden. https://t.co/lBo497OkcN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0.0896%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003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@WDR - 2017-09-14 08:32:04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London erwartet zum Europa League Spiel eine Invasion von vielen Tausend FC- Fans. https://t.co/SuBY0Bx52q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850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@1LIVE - 2017-09-14 07:16:06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Aus "Yippie Yippie Yeah" wird "Chemie Chemie Ya"´: In ihrer neuen Single beschreiben @Kraftklub eine Drogenwelt. https://t.co/McCRgPdU1J https://t.co/OTfaKsbZnn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216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4D60F1-8C51-40F3-B68C-CD158EF5AC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09/14/2017 - 09/14/2017</a:t>
            </a:r>
          </a:p>
        </p:txBody>
      </p:sp>
    </p:spTree>
    <p:extLst>
      <p:ext uri="{BB962C8B-B14F-4D97-AF65-F5344CB8AC3E}">
        <p14:creationId xmlns:p14="http://schemas.microsoft.com/office/powerpoint/2010/main" val="1530648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E93CD-F3F5-4CD1-8BD2-1901FB01F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Top-Tweets (nach Summe RTs + Favs) (nur eigene) - 5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E1C59A-9839-4EF7-928A-26AEBF22C6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87630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60558911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166076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222875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8584979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834812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38473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5643100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7807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Retweets+Favs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636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@WDR - 2017-09-14 10:58:33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Am Flughafen Köln/Bonn wurde nach einem Drohanruf ein türkisches Passagierflugzeug geräumt. Derzeit sind Sprengstoffspürhunde im Einsatz. https://t.co/Mdmsi5nOm6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98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@sportschau - 2017-09-14 13:12:24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sind jetzt 100.000 drüben bei @YouTube - Kommt mal rum, wir haben noch jede Menge Platz für euch: ►https://t.co/Uu726dqFVr https://t.co/cBvEcHQn5c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4370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0085BA-3FC5-406C-8013-E054765052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09/14/2017 - 09/14/2017</a:t>
            </a:r>
          </a:p>
        </p:txBody>
      </p:sp>
    </p:spTree>
    <p:extLst>
      <p:ext uri="{BB962C8B-B14F-4D97-AF65-F5344CB8AC3E}">
        <p14:creationId xmlns:p14="http://schemas.microsoft.com/office/powerpoint/2010/main" val="24190576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798</Words>
  <Application>Microsoft Office PowerPoint</Application>
  <PresentationFormat>On-screen Show (4:3)</PresentationFormat>
  <Paragraphs>389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d_Top-Postings/Tweets WDR gesamt</vt:lpstr>
      <vt:lpstr>Top-FB-Postings (nach Reichweite) - 1 of 4</vt:lpstr>
      <vt:lpstr>Top-FB-Postings (nach Reichweite) - 2 of 4</vt:lpstr>
      <vt:lpstr>Top-FB-Postings (nach Reichweite) - 3 of 4</vt:lpstr>
      <vt:lpstr>Top-FB-Postings (nach Reichweite) - 4 of 4</vt:lpstr>
      <vt:lpstr>Top-Tweets (nach Summe RTs + Favs) (nur eigene) - 1 of 5</vt:lpstr>
      <vt:lpstr>Top-Tweets (nach Summe RTs + Favs) (nur eigene) - 2 of 5</vt:lpstr>
      <vt:lpstr>Top-Tweets (nach Summe RTs + Favs) (nur eigene) - 3 of 5</vt:lpstr>
      <vt:lpstr>Top-Tweets (nach Summe RTs + Favs) (nur eigene) - 4 of 5</vt:lpstr>
      <vt:lpstr>Top-Tweets (nach Summe RTs + Favs) (nur eigene)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d_Top-Postings/Tweets WDR gesamt</dc:title>
  <dc:creator>Administrator</dc:creator>
  <cp:lastModifiedBy>Administrator</cp:lastModifiedBy>
  <cp:revision>1</cp:revision>
  <dcterms:created xsi:type="dcterms:W3CDTF">2017-09-15T05:40:39Z</dcterms:created>
  <dcterms:modified xsi:type="dcterms:W3CDTF">2017-09-15T05:41:14Z</dcterms:modified>
</cp:coreProperties>
</file>