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Quarks &amp; Co.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Sheet1!$A$2:$A$21</c:f>
              <c:numCache>
                <c:formatCode>m/d/yyyy</c:formatCode>
                <c:ptCount val="20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3439043</c:v>
                </c:pt>
                <c:pt idx="1">
                  <c:v>2211696</c:v>
                </c:pt>
                <c:pt idx="2">
                  <c:v>2255651</c:v>
                </c:pt>
                <c:pt idx="3">
                  <c:v>3519243</c:v>
                </c:pt>
                <c:pt idx="4">
                  <c:v>2350616</c:v>
                </c:pt>
                <c:pt idx="5">
                  <c:v>3533314</c:v>
                </c:pt>
                <c:pt idx="6">
                  <c:v>2288706</c:v>
                </c:pt>
                <c:pt idx="7">
                  <c:v>1763701</c:v>
                </c:pt>
                <c:pt idx="8">
                  <c:v>1906870</c:v>
                </c:pt>
                <c:pt idx="9">
                  <c:v>2765335</c:v>
                </c:pt>
                <c:pt idx="10">
                  <c:v>2314606</c:v>
                </c:pt>
                <c:pt idx="11">
                  <c:v>1530816</c:v>
                </c:pt>
                <c:pt idx="12">
                  <c:v>2867011</c:v>
                </c:pt>
                <c:pt idx="13">
                  <c:v>3306381</c:v>
                </c:pt>
                <c:pt idx="14">
                  <c:v>3587247</c:v>
                </c:pt>
                <c:pt idx="15">
                  <c:v>6846945</c:v>
                </c:pt>
                <c:pt idx="16">
                  <c:v>3166101</c:v>
                </c:pt>
                <c:pt idx="17">
                  <c:v>4174107</c:v>
                </c:pt>
                <c:pt idx="18">
                  <c:v>9355088</c:v>
                </c:pt>
                <c:pt idx="19">
                  <c:v>3802673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8D-48DE-802F-F334066888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228792"/>
        <c:axId val="237226496"/>
      </c:barChart>
      <c:dateAx>
        <c:axId val="237228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26496"/>
        <c:crosses val="autoZero"/>
        <c:auto val="1"/>
        <c:lblOffset val="100"/>
        <c:baseTimeUnit val="months"/>
      </c:dateAx>
      <c:valAx>
        <c:axId val="23722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2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FF286-4245-4A13-A495-7DA19C8EB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FB-Reichweite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C90A32-E1BF-479E-99D9-A02675899A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5413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0192C-35F2-4CE9-8DE8-4520E4B341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C68DC-DACB-426E-93C8-F29DE8DF3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1740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FB-Reichweite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FB-Reichweite</dc:title>
  <dc:creator>Administrator</dc:creator>
  <cp:lastModifiedBy>Administrator</cp:lastModifiedBy>
  <cp:revision>1</cp:revision>
  <dcterms:created xsi:type="dcterms:W3CDTF">2017-09-05T14:31:40Z</dcterms:created>
  <dcterms:modified xsi:type="dcterms:W3CDTF">2017-09-05T14:31:44Z</dcterms:modified>
</cp:coreProperties>
</file>