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91631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5965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2841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627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484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46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Josua Schneider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97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Mimi Schweighofer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65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Katharina Kern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60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Stefan Haßler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51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Je Nny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06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Lisa Thelen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88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Wilmi Haeri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96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Torsten Bergholz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91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Cathleen Gö 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43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Matthias Jung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3729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83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060920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06924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3802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2771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5635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42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Petra Kroll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56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Jessica Wieck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1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Martin Eichler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56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 Kay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560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Dirk Fetzer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647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Oliver Franke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16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Ralf Wald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452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Weinberger Roswitha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1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Rupert Kandsperger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2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Jürgen Kügler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9166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448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493082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88961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715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7866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262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94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Thomas Hesters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33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Florian Weinstock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53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Angela Chaotica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10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Monika Kienle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35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Anne Rheindt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Quarks &amp; Co.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0058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7432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355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2016-12-22T08:02:41Z</dcterms:created>
  <dcterms:modified xsi:type="dcterms:W3CDTF">2016-12-22T08:03:10Z</dcterms:modified>
</cp:coreProperties>
</file>